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5" r:id="rId7"/>
    <p:sldId id="261" r:id="rId8"/>
    <p:sldId id="262" r:id="rId9"/>
    <p:sldId id="263" r:id="rId10"/>
    <p:sldId id="264" r:id="rId11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212911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75" autoAdjust="0"/>
  </p:normalViewPr>
  <p:slideViewPr>
    <p:cSldViewPr>
      <p:cViewPr>
        <p:scale>
          <a:sx n="53" d="100"/>
          <a:sy n="53" d="100"/>
        </p:scale>
        <p:origin x="-804" y="-3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  <p:sp>
        <p:nvSpPr>
          <p:cNvPr id="7" name="TextBox 6"/>
          <p:cNvSpPr txBox="1"/>
          <p:nvPr userDrawn="1"/>
        </p:nvSpPr>
        <p:spPr>
          <a:xfrm rot="20400036">
            <a:off x="57555" y="885434"/>
            <a:ext cx="752129" cy="261610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40000"/>
                  <a:lumOff val="60000"/>
                  <a:shade val="30000"/>
                  <a:satMod val="115000"/>
                </a:schemeClr>
              </a:gs>
              <a:gs pos="50000">
                <a:schemeClr val="tx2">
                  <a:lumMod val="40000"/>
                  <a:lumOff val="60000"/>
                  <a:shade val="67500"/>
                  <a:satMod val="115000"/>
                </a:schemeClr>
              </a:gs>
              <a:gs pos="100000">
                <a:schemeClr val="tx2">
                  <a:lumMod val="40000"/>
                  <a:lumOff val="60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i="1" dirty="0" smtClean="0">
                <a:solidFill>
                  <a:schemeClr val="bg1"/>
                </a:solidFill>
              </a:rPr>
              <a:t>Séminaire</a:t>
            </a:r>
            <a:endParaRPr lang="en-US" sz="1600" i="1" dirty="0">
              <a:solidFill>
                <a:schemeClr val="bg1"/>
              </a:solidFill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2015257" y="467380"/>
            <a:ext cx="1476623" cy="369332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40000"/>
                  <a:lumOff val="60000"/>
                  <a:tint val="66000"/>
                  <a:satMod val="160000"/>
                </a:schemeClr>
              </a:gs>
              <a:gs pos="50000">
                <a:schemeClr val="tx2">
                  <a:lumMod val="40000"/>
                  <a:lumOff val="60000"/>
                  <a:tint val="44500"/>
                  <a:satMod val="160000"/>
                </a:schemeClr>
              </a:gs>
              <a:gs pos="100000">
                <a:schemeClr val="tx2">
                  <a:lumMod val="40000"/>
                  <a:lumOff val="60000"/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>
                <a:latin typeface="Arial Narrow" panose="020B0606020202030204" pitchFamily="34" charset="0"/>
              </a:rPr>
              <a:t>pour</a:t>
            </a:r>
            <a:r>
              <a:rPr lang="fr-FR" dirty="0" smtClean="0">
                <a:latin typeface="Arial Narrow" panose="020B0606020202030204" pitchFamily="34" charset="0"/>
              </a:rPr>
              <a:t> RESPECT </a:t>
            </a:r>
            <a:endParaRPr lang="en-US" dirty="0">
              <a:latin typeface="Arial Narrow" panose="020B0606020202030204" pitchFamily="34" charset="0"/>
            </a:endParaRPr>
          </a:p>
        </p:txBody>
      </p:sp>
      <p:sp>
        <p:nvSpPr>
          <p:cNvPr id="9" name="TextBox 8"/>
          <p:cNvSpPr txBox="1"/>
          <p:nvPr userDrawn="1"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  <p:sp>
        <p:nvSpPr>
          <p:cNvPr id="7" name="TextBox 6"/>
          <p:cNvSpPr txBox="1"/>
          <p:nvPr userDrawn="1"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stretch>
            <a:fillRect t="-3000" b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6C72DD-EF6E-4D21-8BF5-E0E058D2BA08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BC2D82-BCA5-4F46-B959-8C7B005DFEE6}" type="slidenum">
              <a:rPr lang="es-CO" smtClean="0"/>
              <a:pPr/>
              <a:t>‹#›</a:t>
            </a:fld>
            <a:endParaRPr lang="es-CO"/>
          </a:p>
        </p:txBody>
      </p:sp>
      <p:sp>
        <p:nvSpPr>
          <p:cNvPr id="7" name="TextBox 6"/>
          <p:cNvSpPr txBox="1"/>
          <p:nvPr userDrawn="1"/>
        </p:nvSpPr>
        <p:spPr>
          <a:xfrm rot="20400036">
            <a:off x="57555" y="885434"/>
            <a:ext cx="752129" cy="261610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40000"/>
                  <a:lumOff val="60000"/>
                  <a:shade val="30000"/>
                  <a:satMod val="115000"/>
                </a:schemeClr>
              </a:gs>
              <a:gs pos="50000">
                <a:schemeClr val="tx2">
                  <a:lumMod val="40000"/>
                  <a:lumOff val="60000"/>
                  <a:shade val="67500"/>
                  <a:satMod val="115000"/>
                </a:schemeClr>
              </a:gs>
              <a:gs pos="100000">
                <a:schemeClr val="tx2">
                  <a:lumMod val="40000"/>
                  <a:lumOff val="60000"/>
                  <a:shade val="100000"/>
                  <a:satMod val="115000"/>
                </a:scheme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i="1" dirty="0" smtClean="0">
                <a:solidFill>
                  <a:schemeClr val="bg1"/>
                </a:solidFill>
              </a:rPr>
              <a:t>Séminaire</a:t>
            </a:r>
            <a:endParaRPr lang="en-US" sz="1600" i="1" dirty="0">
              <a:solidFill>
                <a:schemeClr val="bg1"/>
              </a:solidFill>
            </a:endParaRPr>
          </a:p>
        </p:txBody>
      </p:sp>
      <p:sp>
        <p:nvSpPr>
          <p:cNvPr id="8" name="TextBox 7"/>
          <p:cNvSpPr txBox="1"/>
          <p:nvPr userDrawn="1"/>
        </p:nvSpPr>
        <p:spPr>
          <a:xfrm>
            <a:off x="2015257" y="467380"/>
            <a:ext cx="1476623" cy="369332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40000"/>
                  <a:lumOff val="60000"/>
                  <a:tint val="66000"/>
                  <a:satMod val="160000"/>
                </a:schemeClr>
              </a:gs>
              <a:gs pos="50000">
                <a:schemeClr val="tx2">
                  <a:lumMod val="40000"/>
                  <a:lumOff val="60000"/>
                  <a:tint val="44500"/>
                  <a:satMod val="160000"/>
                </a:schemeClr>
              </a:gs>
              <a:gs pos="100000">
                <a:schemeClr val="tx2">
                  <a:lumMod val="40000"/>
                  <a:lumOff val="60000"/>
                  <a:tint val="23500"/>
                  <a:satMod val="160000"/>
                </a:schemeClr>
              </a:gs>
            </a:gsLst>
            <a:lin ang="54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dirty="0" smtClean="0">
                <a:latin typeface="Arial Narrow" panose="020B0606020202030204" pitchFamily="34" charset="0"/>
              </a:rPr>
              <a:t>pour</a:t>
            </a:r>
            <a:r>
              <a:rPr lang="fr-FR" dirty="0" smtClean="0">
                <a:latin typeface="Arial Narrow" panose="020B0606020202030204" pitchFamily="34" charset="0"/>
              </a:rPr>
              <a:t> RESPECT </a:t>
            </a:r>
            <a:endParaRPr lang="en-US" dirty="0">
              <a:latin typeface="Arial Narrow" panose="020B0606020202030204" pitchFamily="34" charset="0"/>
            </a:endParaRPr>
          </a:p>
        </p:txBody>
      </p:sp>
      <p:grpSp>
        <p:nvGrpSpPr>
          <p:cNvPr id="9" name="Group 8"/>
          <p:cNvGrpSpPr/>
          <p:nvPr userDrawn="1"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10" name="TextBox 9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11" name="Rectangle 10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2" name="Rectangle 11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6643710"/>
          </a:xfrm>
        </p:spPr>
        <p:txBody>
          <a:bodyPr>
            <a:normAutofit/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r>
              <a:rPr lang="es-MX" sz="9600" b="1" dirty="0" smtClean="0">
                <a:ln/>
                <a:solidFill>
                  <a:srgbClr val="212911"/>
                </a:solidFill>
                <a:latin typeface="Arial Rounded MT Bold" pitchFamily="34" charset="0"/>
                <a:cs typeface="Aharoni" pitchFamily="2" charset="-79"/>
              </a:rPr>
              <a:t>“R” </a:t>
            </a:r>
            <a:br>
              <a:rPr lang="es-MX" sz="9600" b="1" dirty="0" smtClean="0">
                <a:ln/>
                <a:solidFill>
                  <a:srgbClr val="212911"/>
                </a:solidFill>
                <a:latin typeface="Arial Rounded MT Bold" pitchFamily="34" charset="0"/>
                <a:cs typeface="Aharoni" pitchFamily="2" charset="-79"/>
              </a:rPr>
            </a:br>
            <a:endParaRPr lang="es-CO" sz="9600" b="1" dirty="0">
              <a:ln/>
              <a:solidFill>
                <a:srgbClr val="212911"/>
              </a:solidFill>
              <a:latin typeface="Arial Rounded MT Bold" pitchFamily="34" charset="0"/>
              <a:cs typeface="Aharoni" pitchFamily="2" charset="-79"/>
            </a:endParaRPr>
          </a:p>
        </p:txBody>
      </p:sp>
      <p:sp>
        <p:nvSpPr>
          <p:cNvPr id="4" name="1 Título"/>
          <p:cNvSpPr txBox="1">
            <a:spLocks/>
          </p:cNvSpPr>
          <p:nvPr/>
        </p:nvSpPr>
        <p:spPr>
          <a:xfrm>
            <a:off x="6000760" y="642918"/>
            <a:ext cx="785818" cy="578647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 lnSpcReduction="10000"/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MX" sz="3000" b="1" i="0" u="none" strike="noStrike" kern="1200" cap="none" spc="0" normalizeH="0" baseline="0" noProof="0" dirty="0" smtClean="0">
                <a:ln/>
                <a:solidFill>
                  <a:srgbClr val="212911"/>
                </a:solidFill>
                <a:effectLst/>
                <a:uLnTx/>
                <a:uFillTx/>
                <a:latin typeface="Arial Rounded MT Bold" pitchFamily="34" charset="0"/>
                <a:ea typeface="+mj-ea"/>
                <a:cs typeface="Aharoni" pitchFamily="2" charset="-79"/>
              </a:rPr>
              <a:t>P O U R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MX" sz="3000" b="1" i="0" u="none" strike="noStrike" kern="1200" cap="none" spc="0" normalizeH="0" baseline="0" noProof="0" dirty="0" smtClean="0">
              <a:ln/>
              <a:solidFill>
                <a:srgbClr val="212911"/>
              </a:solidFill>
              <a:effectLst/>
              <a:uLnTx/>
              <a:uFillTx/>
              <a:latin typeface="Arial Rounded MT Bold" pitchFamily="34" charset="0"/>
              <a:ea typeface="+mj-ea"/>
              <a:cs typeface="Aharoni" pitchFamily="2" charset="-79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s-MX" sz="3000" b="1" dirty="0">
              <a:ln/>
              <a:solidFill>
                <a:srgbClr val="212911"/>
              </a:solidFill>
              <a:latin typeface="Arial Rounded MT Bold" pitchFamily="34" charset="0"/>
              <a:ea typeface="+mj-ea"/>
              <a:cs typeface="Aharoni" pitchFamily="2" charset="-79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MX" sz="3000" b="1" i="0" u="none" strike="noStrike" kern="1200" cap="none" spc="0" normalizeH="0" baseline="0" noProof="0" dirty="0" smtClean="0">
                <a:ln/>
                <a:solidFill>
                  <a:srgbClr val="212911"/>
                </a:solidFill>
                <a:effectLst/>
                <a:uLnTx/>
                <a:uFillTx/>
                <a:latin typeface="Arial Rounded MT Bold" pitchFamily="34" charset="0"/>
                <a:ea typeface="+mj-ea"/>
                <a:cs typeface="Aharoni" pitchFamily="2" charset="-79"/>
              </a:rPr>
              <a:t>R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MX" sz="3000" b="1" i="0" u="none" strike="noStrike" kern="1200" cap="none" spc="0" normalizeH="0" baseline="0" noProof="0" dirty="0" smtClean="0">
                <a:ln/>
                <a:solidFill>
                  <a:srgbClr val="212911"/>
                </a:solidFill>
                <a:effectLst/>
                <a:uLnTx/>
                <a:uFillTx/>
                <a:latin typeface="Arial Rounded MT Bold" pitchFamily="34" charset="0"/>
                <a:ea typeface="+mj-ea"/>
                <a:cs typeface="Aharoni" pitchFamily="2" charset="-79"/>
              </a:rPr>
              <a:t>E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MX" sz="3000" b="1" i="0" u="none" strike="noStrike" kern="1200" cap="none" spc="0" normalizeH="0" baseline="0" noProof="0" dirty="0" smtClean="0">
                <a:ln/>
                <a:solidFill>
                  <a:srgbClr val="212911"/>
                </a:solidFill>
                <a:effectLst/>
                <a:uLnTx/>
                <a:uFillTx/>
                <a:latin typeface="Arial Rounded MT Bold" pitchFamily="34" charset="0"/>
                <a:ea typeface="+mj-ea"/>
                <a:cs typeface="Aharoni" pitchFamily="2" charset="-79"/>
              </a:rPr>
              <a:t>S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MX" sz="3000" b="1" i="0" u="none" strike="noStrike" kern="1200" cap="none" spc="0" normalizeH="0" baseline="0" noProof="0" dirty="0" smtClean="0">
                <a:ln/>
                <a:solidFill>
                  <a:srgbClr val="212911"/>
                </a:solidFill>
                <a:effectLst/>
                <a:uLnTx/>
                <a:uFillTx/>
                <a:latin typeface="Arial Rounded MT Bold" pitchFamily="34" charset="0"/>
                <a:ea typeface="+mj-ea"/>
                <a:cs typeface="Aharoni" pitchFamily="2" charset="-79"/>
              </a:rPr>
              <a:t>P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MX" sz="3000" b="1" i="0" u="none" strike="noStrike" kern="1200" cap="none" spc="0" normalizeH="0" baseline="0" noProof="0" dirty="0" smtClean="0">
                <a:ln/>
                <a:solidFill>
                  <a:srgbClr val="212911"/>
                </a:solidFill>
                <a:effectLst/>
                <a:uLnTx/>
                <a:uFillTx/>
                <a:latin typeface="Arial Rounded MT Bold" pitchFamily="34" charset="0"/>
                <a:ea typeface="+mj-ea"/>
                <a:cs typeface="Aharoni" pitchFamily="2" charset="-79"/>
              </a:rPr>
              <a:t>E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s-MX" sz="3000" b="1" i="0" u="none" strike="noStrike" kern="1200" cap="none" spc="0" normalizeH="0" baseline="0" noProof="0" dirty="0" smtClean="0">
                <a:ln/>
                <a:solidFill>
                  <a:srgbClr val="212911"/>
                </a:solidFill>
                <a:effectLst/>
                <a:uLnTx/>
                <a:uFillTx/>
                <a:latin typeface="Arial Rounded MT Bold" pitchFamily="34" charset="0"/>
                <a:ea typeface="+mj-ea"/>
                <a:cs typeface="Aharoni" pitchFamily="2" charset="-79"/>
              </a:rPr>
              <a:t>C T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s-CO" sz="3000" b="1" i="0" u="none" strike="noStrike" kern="1200" cap="none" spc="0" normalizeH="0" baseline="0" noProof="0" dirty="0" smtClean="0">
              <a:ln/>
              <a:solidFill>
                <a:srgbClr val="212911"/>
              </a:solidFill>
              <a:effectLst/>
              <a:uLnTx/>
              <a:uFillTx/>
              <a:latin typeface="Arial Rounded MT Bold" pitchFamily="34" charset="0"/>
              <a:ea typeface="+mj-ea"/>
              <a:cs typeface="Aharoni" pitchFamily="2" charset="-79"/>
            </a:endParaRPr>
          </a:p>
        </p:txBody>
      </p:sp>
      <p:sp>
        <p:nvSpPr>
          <p:cNvPr id="19460" name="AutoShape 4" descr="data:image/jpeg;base64,/9j/4AAQSkZJRgABAQAAAQABAAD/2wCEAAkGBhQSEBAQEBASEBIVEBQUExEQEBAPEBQSFRUVFRYSFBUYGyYeFxkmGhIVHy8gJCcpOCwuFh4xNTAqNiYrLCkBCQoKDgwOGg8PGi0kHyQsKSosLCwsKS0xLS4sLCwsLCwsLCwtLCwpLC0sKSksLCwsKSoqLywsLCkpLCwpKSwpLP/AABEIAOEA4QMBIgACEQEDEQH/xAAcAAEAAgMBAQEAAAAAAAAAAAAAAgYBBQcDBAj/xABGEAABBAABBggJCQcFAQAAAAABAAIDEQQFBhIhMVETQVJhcYGRoQciJEJzkrHB0RYXMmJygqKy4RUjU1SDk9IUM0Nj8ML/xAAbAQEAAgMBAQAAAAAAAAAAAAAABAUCAwYBB//EADQRAAIBAgMFBwIFBQEAAAAAAAABAgMRBBIxBRMUIXEiMkFRYZGxFSMzodHh8EJSgcHxNP/aAAwDAQACEQMRAD8A7iiIgCIiAIiIAiwTWsqo5w+EiDD2yLyiQcTT+7B53cfUtVStCkryZjKajqW8laPKuemEw9iSdpcPMj/eO7ti5PlrPTFYmw+UsZ/Dj8RvXWs9a0sOHc80xrnnc0Fx7lWVNoSfKC9/5+pGlXb7qOi5Q8L42YfD39aV1fhb8VXsZ4S8a+6kbEN0bB7TZXw4bNGd20NjH13a+wWVsocxh58x6GMrvJ9y0N16mrfx+hrvORpZ86MU/wClipj/AFCPYvkdlKU7ZpT0yP8AirhHmZANpkd0vA9gXuM08N/DcemR/wAVhw0nrY83bZR25QlGyWQf1H/FfVBnJimfRxUw/qOPtVuOamG/hn+5J8V5SZnYc7OEb0Pv2gpw0lpYbpo1eE8I+NZ/zCQbpGNd37VYMn+F92oT4cH60TiD2O+K082Y7fMmcOZ7Ae8EexazE5ozt1tDZB9R2vsdSzTr09G/n8j3txOrZKz+wk9ATCNx82UaB7dnerC1wIsGxvGsL85TYZzDova5h3OBae9bPI+dOJwx/czO0eQ7x2HqK3U8fOPKav8AP89jONdrU72io+b/AIUIpaZiW8A/Zp7Yiena1XaOQOAc0hwOsEEEEcxVnSrwqrsskxnGWhJERbjMIiIAiIgCIiAIiIAiIgC12WsvRYWPhJn1yWjW9x3NC1+deeEeDZWp8zh4kd/iduC4/lTKkmIkMszy9x7ANwHEFXYrGKn2Ya/BHq1svJam4zmz7mxRLGkww8TGnW4fXPH0LRYLJz5TUbb3nY0dJ4ltMkZul9PltrNobsc74BWmGMMaGsaGtGwAUFXRpyqPNNkdRcubNPk/NJjaMp4Q8kW1nxPct7DG1g0WNDBuaA0dyjpJpKVGMY6I2pJaHrpJpLy0k0lnc9ueukmkvLSTSS4ueukmkvLSTSS4ueukmkvLSTSS4uSmia8aL2hw3OAI71ocfmkx1mF3Bnkm3M+I71vNJNJYSjGWqPGk9Tn+Nya+I1I0jcdrT0FbPN3O+fBkBjtOO9cT7LerklWqVgcC1wDmnaCLCrOVc2i23w25vGza4fZ3jm29KiTpSg80GaXFrmjq2budMOMZcbqeB40Tvpt+I51uV+ecJi3xPbJG4se02HNNFdZzNz5bigIpaZOB0Nk528/MrDDY3P2Kmvn5kilWvykW1ERWZJCIiAIiIAiIgCr2d+dbcHFqp0zh4jN313c3tWwy9lpmFgdM/i1NbxucdjQuJ5Uyk/ESvmlNuceoDiaOYKuxuK3ayR1f5EetVy8lqeGMxb5XukkcXvcbJK3GQ8i7JZRztafzH3BfLkbJ2m7ScPEadm927oVl0lVUYX7TIsI+LPXSXvgsK6V+gwAuonWa1BfHpLc5pnykfYd7lOh2pJM3x5uxP5MT8lvrhPkxPyW+uFdUU/hoepv3aKV8mJ+S31wnyYn5LfXCuqJw0PUbtFK+TE/Jb64T5MT8lvrhXVE4aHqN2ilfJifkt9cJ8mJ+S31wrqicND1G7RSTmziOQD0PavnlyLO3bC/7oD/y2r8i8eGj5s83aOaOsGiCDuIo9ixpLo2IwjJBT2NePrAHs3Ku5UzR1F0B/puP5Xe49q0zw8o81zMHTa0K3pJpKDwQSCCCDRB1EHcQo6SiXNRrcsZFElvjAD+MbA74HnVba5zHAglrmnbscCPYVdtJanLWTNMGRg8cbQPOHxUarTvzRrnHxRecx88him8DMQJ2jbs4QDjHPvCty/PmGxDo3tkY4tc0gtcNoIXZ8085G4yAO1CRtCRu48ocxVhgcVn+3PXw9TfQq37LN4iIrQlBERAFgmtZ1BZVS8ImXeBw/AsNSS2NW0R+cevZ2rVWqqlBzfgYTlljcpGeucRxU5DT+5jtrBxHe/r9lKvsjJIA2k0OkrNL7skQ3JpckX1nV8Vy7k6k7y1ZWXcnzN3hoQxjWDiHaeMr10l5aSaSmXsbj10lus0D5UPsP9y0Gkt3mcfKh6N/uW2i/uR6mcH2kX9EWCrwmmi+WcG6T1B8U+WkG6T1B8VQ9JNJVHGVCJvpF8+WkG6T1B8U+WkG6T1B8VQ9JNJOMmN9Ivny0g3SeoPigzzg/wCz1P1VD0k0k4yY30joMeduHPnub9pj/cFssLjo5BccjX/ZIJHSOJcs0lOKctIc1xa4bC0kEdazjjZf1IyVZ+J1dFX82c4+H/dyVwoFg7A8b64irArGE1OOaJIjJSV0aHOfIYkYZWD940a689o4ukcXYqPpLqy5vnFguBxEjQKafHb0O4uo2OpQcXTt20aKsbcz4dJNJeekmkoGYj3NJljBaLtNv0XHXzO/X4r0zby47CYhsost2SN5TDtHTxrZYmIPaWnjHYeIquFlaiok7wlmiapcndHfsNiGyMa9h0muaHNI4wda9FQvBll22uwjzrbbo75PnN6tvWVfV0mHrKtTUvfqWVOeeNwiIt5mYJXFs6srf6nFSSX4oOiz7DdQ7dvWun55ZS4HByuBpzhwbel2o91nqXHKVHtOrzVNdSFiZ81EhS2eSNjukez9Vr6XvhcToE6rBVVCVncip2ZudJNJfE3KDecdXwXq3FNOxw7aUnOjZdH0aS3uZZ8rb6N/uVd0lv8AMk+Vt9G/3LfQf3I9TOD7SOiLB2LKw7YuhLA5FpLGkoWsWuYzFZc9NJNJedpaXFz00k0l52lpcXPTSTSXnaWlxc+vBY0xSMkbta4HpHGOsWOtdXY6wCNhFjoXGn4ho2ke9dayM+8Nh3b4Yz2sCstnzu5RJNB6o+xUzP6KnwP3tc31SCPzFXNUfwmYosGGoA2ZNvMGfFSsY0qLb9Pk21u4ysaSaS+GPKIO0Ed4X0tkB1g2qJTT0INz10lpsoMqR3PR7VtdJazHOt55gAtdV8jGWgyVjzBNHM3axwPSOMdYsLuWGxAexkjTbXNDgeYiwuC0up+DnKXCYUxk+NE7R+47W3/6HUpuzKtpuD8flG7DTtLL5lrREV+Tzn3hQxvjQQDiBkPX4rfY7tVEpWHPjE6eOm3N0WD7rRfeStDS5LF1M9aT9fjkVNWV5tkKSlOkpRrmshSUp0lJcGGkjYa6DStHg9mcca0E2OCk29SrFKy+DweXN9FJ7lJwr+9HqjZS76OqLDtiysO2FdaWxxgSjeO0KWktYQlLjt6U+Y2WksGQbx2ha6kpN6Mx95xLd/ZrXm7HDiBPcvkpKWO8YzHs7Gu4gB3ryfK47SVikpYuTZ5ciGEmhrJ1Ac52LumBw/BxRx8iNrfVaB7lzjMTNsyzNxD21FG62358g2AcwOsneAN66cr7ZlJxi5vx0J2Gg0nJhc28J2L0p4YgfoREnpefgwdq6Hi8U2Nj5HnRa1pc4ncFxfK+UDPPJM7UXusDc0amt6gAFltOqo08ni/g9xMrRy+Z8NKcby3WDSUlLnrleejsY47h0LwpTpKXrlcXIUrZ4N8boYsx8UkZH3m+MO4O7VVqX35BxPB4rDv2VKy+gmj3ErbQqZKkZepnCWWSZ2pFikXYFucUyvLp4id++aQ/iK+Sl6yGyTvJPaVGlxEpXbZSNkKSlOkpeXBCkpTpKS4IUrL4Ph5c30UnuVdpWPwfjy1vopPcpGEf3odUbKXfXU6isFZRdgW5y35vMVui/ufonzeYrdF/c/RdSRVn0yj6+5G4aBy35vMVui/ufonzeYrdF/c/RdSRPplH19xw0DlvzeYrdF/c/RB4PMVui/ufoupIn0yj6+44aBzWHwa4g/SkhYOZz3ns0R7VvMmeDmFhDpnunI82uDj6wDZ7VbkW2GAoQd7X6mUaEF4EY4w0BrQGgCgAAAAOIAbF54rFsjYXyODGja5xoJjC8MdwIY6SvFEhLWXzkAlcqzmlxRk8sDgdeg2qi+5Wo9Os717i8Vw8eUb/AAe1au7Wh9GdudhxR4OO2wNN0dTnkec7cNw6zzVulOkpcxVqyqyzSfMrJTcndkKSlOkpa7mJCkpTpKS4IUsjVrUqWCF5cHVvlMP/AFIudf6870Vv9RmS+IZ8Tm6z0rFL6sfDozTN5Msjex5HuXhSqJcm0Q3yZCkpTpKWNwQpKU6SkuCFKx5gDy1von+5V+lYswh5a30b/cpOE/Hh1Rspd9dTpqEosO2FdkXBWPnEw3Jm9Rv+Sx84mG5M3qN/yXOaSly/1Sv6exWcVM6N84mG5M3qN/yT5xMNyZvUb/kuc0lJ9Ur+nsOKmdG+cTDcmb1G/wCSfOJhuTN6jf8AJc5pKT6pX9PYcVM6VF4QMKTrMjOd0ZI/CSt1gMrRTC4ZWv3gHxh0tOsLjdKcMrmOD2OLXA2HNNEdBW2ntaon20mvYyji5eKO2LwxmCZKwxysD2naHDvG48602aOcf+pjLZK4ZlaVag5p2PA7j+qsCvqdSFaCkuaZPjJTjdHKM6M2zhZBRLon3oOO0VtY7nHf2rSUuu50ZOE2FlZVuDdNn2m6xXTrHWuS0uZx+HVCp2dHzRWV6eSXLQhSUp0lKvuaCFJSnSUlwQpKU6WHDUehAe3+kO5Fffkr/wCpFb/T5+RL4dlVzrw2hjcQN7w8ffaHHvJWppW7wiYOpopeJ8Zaelhv2P7lU6UDGQ3deS9fnmR6yyzaI0lKVJSi3NRGkpSpKS4I0rDmGPLG+jf7loKVhzEHljfRv9yk4P8AHh1Rto99dTpSw7YsrDti7QuTidJSnSxS4K5QkaSlKkpLgjSUpUlJcEaSlKkpLg22aOLMeMhPE48GecP1D8WiepdVXHcmmp4TumjP4wuxLo9jybpyj5MscI+y0YIXF8RDove3kuc3sJHuXaVyHLLKxOIH/fJ+crHbC7MH1PMZomfBSUpUlLnrleRpKUqSkuCNL6MnYbhJoY+VKxp6C4X3WvGlv8yMHp4xh4o2ueemtAd776luw8N5VjHzaM6azSSOl2soi7cuyv574DhMI5wGuJwkH2Rqf+FxPUub0uzSMDgWkWCCCDsIOohcjyjgDDLJCfMdQO9u1rutpHeud2xRs41V0f8Aor8ZDmpHy0lKVJSobkAjSUpUlJcEaVgzGHljfRv9y0NLf5jjyxvo3+5SsG/vw6o20e+up0dYdsWVh2xdsXRxikpTpYpfP7lARpKUqSkuCNJSlSUlwRpKUqSkuD2yc399D6WP84XYFyLJpqaE/wDbH+cLrq6PY3dn/gscHowuTZfb5ViPTP73ErrK5dnTFo4ycb3g9rWn3rPbK+1F+v8Ao9xndXU1FJSlSUuZuVpGkpSpKS4I0r34PcBoxSzEa3v0W/YZY/MXeqqRHCXOaxgtznBrRvc40O8rreTsEIYo4m7GMDb30NZPOTZ61dbIo5qjqPw+WTcJC8s3kfSiIumLIKn5+5JsMxLRrbTJPsE+K7qca+/zK4KE8Ie1zHgOa5pa4HYQRRBWjEUVWpuD8TCpBTi4s4/SUvtytkt2HmdC6yBrY4+dGfou6eI84O8L5KXD1ISpycJaoo5JxdmRpKUqSlgeEaW+zJHlbfRv9y0dLfZlDytvo3+5SsH/AOiHVG2j+JHqdDWDsWVgruC7OO0lKVJS+enPkaSlKkpARpKUqSkBGkpSpKQCN2iQ7cQew2uwMdYBGwi+1cfpdNzaxnCYWI3rDdB3SzxfYAetXuxalpyh5pP2/wCk7BS5tG0VCz8wJbO2WvFewAn6zdXsI7Cr6vlylk5k8ZjkGo7CNrTxOHOrnG4fiKTgtdUTK1PeQscmpKX2ZTwHAzPiJ0tE1pAVYIBGroK+WlxUouLcXqimas7MjSUpUvXC4R0sjIoxb3uoXsG9x5gLJ6EjFyaitWEm3ZFgzFyTpyuxDh4sdtZzyEaz1NNff5lfF82TcA2GJkTPotFWdpO0uPOSST0r6V2+Ew6oUlD36l1Sp7uKQREUo2hERAafOXIYxMXi0JWWY3HZfGxx5JrqIB4lzktIJBBaQSHNOotcNRaecFdeVYzszaMl4iFtygeOwf8AI0bCPrgbN41bqptp4HfLeQ7y/P8Ach4mhnWaOpSKSllpvWFmlyZVEaXrhsQ+N2lG4sdVW00aPEoUlL1Sad0L2Pt/b2I/mJPWT9vYj+Yk9ZfFSUtvEVf7n7sy3kvNkaSlKkpabmJGkpSpKS4I0lKVJSXBGkpSpKS4I0vpwuUpYwWxyvYCbIaaF7L7gvCkpZRm4u8XYJtaH2/t7EfzEnrJ+3sR/MSesvipKWziKv8Ac/dmW8l5szPM57i97i5x2uOsnVXsChSlSFam23dmNyDtQsq+5oZA4FhmlFTPGw7Y2bQz7R1E9Q4lrs0s29ItxMzaaNcMbhrJ4pXD8o69tVc10+y8C6a31Rc/BeRZ4Whl7ctQiIr0nBERAEREAREQFXzlzU0y6fDgCQ63x6g2T6wOwP59h494po4xRBBIIIIcCNrSDrB5l1paXLubDMR47Twc1apALDgNjZG+cO8cR4jS4/ZirfcpcpfP7kKvhlPtR1KBSUvoxuCkhfwczNBx+idrH1xsd53RqI4wF40uVnCVOWWasyrlFxdmRpKUqSlgYkaSlKkpARpKUqSkBGkpSpKQEaSlKkpARpKUqSkBGkpSpSggdI8RxsMjzr0W8Q5Tjsa3nKyjGU3lirs9SbdkeLiALOoK0ZuZpFxbNiW03UWQuGs7nyj2M7deobHIOaTYiJZiJJRraB/txn6gO131j1Aa1Yl0+A2Xu7VK2vgvItKGFy9qeoREV8TgiIgCIiAIiIAiIgCIiA8cXg2SsLJGNe07WuAI6ennVTynmU9tuwztNv8ACld4w5mSHb0O9ZXJFHr4WliFaormupSjUVpI5XKwsdoSNdG/kSNLXHnHE4c4sJS6disGyVuhKxsjeS9ocOmiq/jMx4zrhkfCeS799H2OOkOpy56vsSa50pX9H/P0K+eCa7jKjSUttic1cSzYxkw3xPAd1tfVdTitZPC9n+5FLHzvikDfWrR71U1MHXp96DIkqM46ohSUoNxTDsew9Dmn3r0BUV3RrMUlLJK83Ylg2vaOlzR701BOkpZha5/+2yST0cUjx2gV3rZYbNnEv/4hEN80jR+Fmke2lJp4SvU7sH7GyNKctEaylga3BgBc87GMaXvPQ0a651bMHmM3bPM5/wBSIcCzoJsvPUQrBgcmxQt0YY2xjj0QATzuO1x5yrWhsSpLnVdunN/p8kqGCk+87FQybmbLJTpzwDOQ0tdMek62s/EehW7J+TY4G6ETAwbTWtzjvc463HnK+pF0OHwlLDq1Nf58Swp0oU+6giIpRtCIiAIiIAiIgCIiAIiIAiIgCIiAIiIAsBEQFTz12f8Aty5fjNpRFT47UiV9SGF2hdGzI2jqRFhgu8Y0dS8lZRFdk0IiIAiIgCIiAIiIAiIgCIiA/9k=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s-CO"/>
          </a:p>
        </p:txBody>
      </p:sp>
      <p:sp>
        <p:nvSpPr>
          <p:cNvPr id="19462" name="AutoShape 6" descr="data:image/jpeg;base64,/9j/4AAQSkZJRgABAQAAAQABAAD/2wCEAAkGBhQSEBAQEBASEBIVEBQUExEQEBAPEBQSFRUVFRYSFBUYGyYeFxkmGhIVHy8gJCcpOCwuFh4xNTAqNiYrLCkBCQoKDgwOGg8PGi0kHyQsKSosLCwsKS0xLS4sLCwsLCwsLCwtLCwpLC0sKSksLCwsKSoqLywsLCkpLCwpKSwpLP/AABEIAOEA4QMBIgACEQEDEQH/xAAcAAEAAgMBAQEAAAAAAAAAAAAAAgYBBQcDBAj/xABGEAABBAABBggJCQcFAQAAAAABAAIDEQQFBhIhMVETQVJhcYGRoQciJEJzkrHB0RYXMmJygqKy4RUjU1SDk9IUM0Nj8ML/xAAbAQEAAgMBAQAAAAAAAAAAAAAABAUCAwYBB//EADQRAAIBAgMFBwIFBQEAAAAAAAABAgMRBBIxBRMUIXEiMkFRYZGxFSMzodHh8EJSgcHxNP/aAAwDAQACEQMRAD8A7iiIgCIiAIiIAiwTWsqo5w+EiDD2yLyiQcTT+7B53cfUtVStCkryZjKajqW8laPKuemEw9iSdpcPMj/eO7ti5PlrPTFYmw+UsZ/Dj8RvXWs9a0sOHc80xrnnc0Fx7lWVNoSfKC9/5+pGlXb7qOi5Q8L42YfD39aV1fhb8VXsZ4S8a+6kbEN0bB7TZXw4bNGd20NjH13a+wWVsocxh58x6GMrvJ9y0N16mrfx+hrvORpZ86MU/wClipj/AFCPYvkdlKU7ZpT0yP8AirhHmZANpkd0vA9gXuM08N/DcemR/wAVhw0nrY83bZR25QlGyWQf1H/FfVBnJimfRxUw/qOPtVuOamG/hn+5J8V5SZnYc7OEb0Pv2gpw0lpYbpo1eE8I+NZ/zCQbpGNd37VYMn+F92oT4cH60TiD2O+K082Y7fMmcOZ7Ae8EexazE5ozt1tDZB9R2vsdSzTr09G/n8j3txOrZKz+wk9ATCNx82UaB7dnerC1wIsGxvGsL85TYZzDova5h3OBae9bPI+dOJwx/czO0eQ7x2HqK3U8fOPKav8AP89jONdrU72io+b/AIUIpaZiW8A/Zp7Yiena1XaOQOAc0hwOsEEEEcxVnSrwqrsskxnGWhJERbjMIiIAiIgCIiAIiIAiIgC12WsvRYWPhJn1yWjW9x3NC1+deeEeDZWp8zh4kd/iduC4/lTKkmIkMszy9x7ANwHEFXYrGKn2Ya/BHq1svJam4zmz7mxRLGkww8TGnW4fXPH0LRYLJz5TUbb3nY0dJ4ltMkZul9PltrNobsc74BWmGMMaGsaGtGwAUFXRpyqPNNkdRcubNPk/NJjaMp4Q8kW1nxPct7DG1g0WNDBuaA0dyjpJpKVGMY6I2pJaHrpJpLy0k0lnc9ueukmkvLSTSS4ueukmkvLSTSS4ueukmkvLSTSS4uSmia8aL2hw3OAI71ocfmkx1mF3Bnkm3M+I71vNJNJYSjGWqPGk9Tn+Nya+I1I0jcdrT0FbPN3O+fBkBjtOO9cT7LerklWqVgcC1wDmnaCLCrOVc2i23w25vGza4fZ3jm29KiTpSg80GaXFrmjq2budMOMZcbqeB40Tvpt+I51uV+ecJi3xPbJG4se02HNNFdZzNz5bigIpaZOB0Nk528/MrDDY3P2Kmvn5kilWvykW1ERWZJCIiAIiIAiIgCr2d+dbcHFqp0zh4jN313c3tWwy9lpmFgdM/i1NbxucdjQuJ5Uyk/ESvmlNuceoDiaOYKuxuK3ayR1f5EetVy8lqeGMxb5XukkcXvcbJK3GQ8i7JZRztafzH3BfLkbJ2m7ScPEadm927oVl0lVUYX7TIsI+LPXSXvgsK6V+gwAuonWa1BfHpLc5pnykfYd7lOh2pJM3x5uxP5MT8lvrhPkxPyW+uFdUU/hoepv3aKV8mJ+S31wnyYn5LfXCuqJw0PUbtFK+TE/Jb64T5MT8lvrhXVE4aHqN2ilfJifkt9cJ8mJ+S31wrqicND1G7RSTmziOQD0PavnlyLO3bC/7oD/y2r8i8eGj5s83aOaOsGiCDuIo9ixpLo2IwjJBT2NePrAHs3Ku5UzR1F0B/puP5Xe49q0zw8o81zMHTa0K3pJpKDwQSCCCDRB1EHcQo6SiXNRrcsZFElvjAD+MbA74HnVba5zHAglrmnbscCPYVdtJanLWTNMGRg8cbQPOHxUarTvzRrnHxRecx88him8DMQJ2jbs4QDjHPvCty/PmGxDo3tkY4tc0gtcNoIXZ8085G4yAO1CRtCRu48ocxVhgcVn+3PXw9TfQq37LN4iIrQlBERAFgmtZ1BZVS8ImXeBw/AsNSS2NW0R+cevZ2rVWqqlBzfgYTlljcpGeucRxU5DT+5jtrBxHe/r9lKvsjJIA2k0OkrNL7skQ3JpckX1nV8Vy7k6k7y1ZWXcnzN3hoQxjWDiHaeMr10l5aSaSmXsbj10lus0D5UPsP9y0Gkt3mcfKh6N/uW2i/uR6mcH2kX9EWCrwmmi+WcG6T1B8U+WkG6T1B8VQ9JNJVHGVCJvpF8+WkG6T1B8U+WkG6T1B8VQ9JNJOMmN9Ivny0g3SeoPigzzg/wCz1P1VD0k0k4yY30joMeduHPnub9pj/cFssLjo5BccjX/ZIJHSOJcs0lOKctIc1xa4bC0kEdazjjZf1IyVZ+J1dFX82c4+H/dyVwoFg7A8b64irArGE1OOaJIjJSV0aHOfIYkYZWD940a689o4ukcXYqPpLqy5vnFguBxEjQKafHb0O4uo2OpQcXTt20aKsbcz4dJNJeekmkoGYj3NJljBaLtNv0XHXzO/X4r0zby47CYhsost2SN5TDtHTxrZYmIPaWnjHYeIquFlaiok7wlmiapcndHfsNiGyMa9h0muaHNI4wda9FQvBll22uwjzrbbo75PnN6tvWVfV0mHrKtTUvfqWVOeeNwiIt5mYJXFs6srf6nFSSX4oOiz7DdQ7dvWun55ZS4HByuBpzhwbel2o91nqXHKVHtOrzVNdSFiZ81EhS2eSNjukez9Vr6XvhcToE6rBVVCVncip2ZudJNJfE3KDecdXwXq3FNOxw7aUnOjZdH0aS3uZZ8rb6N/uVd0lv8AMk+Vt9G/3LfQf3I9TOD7SOiLB2LKw7YuhLA5FpLGkoWsWuYzFZc9NJNJedpaXFz00k0l52lpcXPTSTSXnaWlxc+vBY0xSMkbta4HpHGOsWOtdXY6wCNhFjoXGn4ho2ke9dayM+8Nh3b4Yz2sCstnzu5RJNB6o+xUzP6KnwP3tc31SCPzFXNUfwmYosGGoA2ZNvMGfFSsY0qLb9Pk21u4ysaSaS+GPKIO0Ed4X0tkB1g2qJTT0INz10lpsoMqR3PR7VtdJazHOt55gAtdV8jGWgyVjzBNHM3axwPSOMdYsLuWGxAexkjTbXNDgeYiwuC0up+DnKXCYUxk+NE7R+47W3/6HUpuzKtpuD8flG7DTtLL5lrREV+Tzn3hQxvjQQDiBkPX4rfY7tVEpWHPjE6eOm3N0WD7rRfeStDS5LF1M9aT9fjkVNWV5tkKSlOkpRrmshSUp0lJcGGkjYa6DStHg9mcca0E2OCk29SrFKy+DweXN9FJ7lJwr+9HqjZS76OqLDtiysO2FdaWxxgSjeO0KWktYQlLjt6U+Y2WksGQbx2ha6kpN6Mx95xLd/ZrXm7HDiBPcvkpKWO8YzHs7Gu4gB3ryfK47SVikpYuTZ5ciGEmhrJ1Ac52LumBw/BxRx8iNrfVaB7lzjMTNsyzNxD21FG62358g2AcwOsneAN66cr7ZlJxi5vx0J2Gg0nJhc28J2L0p4YgfoREnpefgwdq6Hi8U2Nj5HnRa1pc4ncFxfK+UDPPJM7UXusDc0amt6gAFltOqo08ni/g9xMrRy+Z8NKcby3WDSUlLnrleejsY47h0LwpTpKXrlcXIUrZ4N8boYsx8UkZH3m+MO4O7VVqX35BxPB4rDv2VKy+gmj3ErbQqZKkZepnCWWSZ2pFikXYFucUyvLp4id++aQ/iK+Sl6yGyTvJPaVGlxEpXbZSNkKSlOkpeXBCkpTpKS4IUrL4Ph5c30UnuVdpWPwfjy1vopPcpGEf3odUbKXfXU6isFZRdgW5y35vMVui/ufonzeYrdF/c/RdSRVn0yj6+5G4aBy35vMVui/ufonzeYrdF/c/RdSRPplH19xw0DlvzeYrdF/c/RB4PMVui/ufoupIn0yj6+44aBzWHwa4g/SkhYOZz3ns0R7VvMmeDmFhDpnunI82uDj6wDZ7VbkW2GAoQd7X6mUaEF4EY4w0BrQGgCgAAAAOIAbF54rFsjYXyODGja5xoJjC8MdwIY6SvFEhLWXzkAlcqzmlxRk8sDgdeg2qi+5Wo9Os717i8Vw8eUb/AAe1au7Wh9GdudhxR4OO2wNN0dTnkec7cNw6zzVulOkpcxVqyqyzSfMrJTcndkKSlOkpa7mJCkpTpKS4IUsjVrUqWCF5cHVvlMP/AFIudf6870Vv9RmS+IZ8Tm6z0rFL6sfDozTN5Msjex5HuXhSqJcm0Q3yZCkpTpKWNwQpKU6SkuCFKx5gDy1von+5V+lYswh5a30b/cpOE/Hh1Rspd9dTpqEosO2FdkXBWPnEw3Jm9Rv+Sx84mG5M3qN/yXOaSly/1Sv6exWcVM6N84mG5M3qN/yT5xMNyZvUb/kuc0lJ9Ur+nsOKmdG+cTDcmb1G/wCSfOJhuTN6jf8AJc5pKT6pX9PYcVM6VF4QMKTrMjOd0ZI/CSt1gMrRTC4ZWv3gHxh0tOsLjdKcMrmOD2OLXA2HNNEdBW2ntaon20mvYyji5eKO2LwxmCZKwxysD2naHDvG48602aOcf+pjLZK4ZlaVag5p2PA7j+qsCvqdSFaCkuaZPjJTjdHKM6M2zhZBRLon3oOO0VtY7nHf2rSUuu50ZOE2FlZVuDdNn2m6xXTrHWuS0uZx+HVCp2dHzRWV6eSXLQhSUp0lKvuaCFJSnSUlwQpKU6WHDUehAe3+kO5Fffkr/wCpFb/T5+RL4dlVzrw2hjcQN7w8ffaHHvJWppW7wiYOpopeJ8Zaelhv2P7lU6UDGQ3deS9fnmR6yyzaI0lKVJSi3NRGkpSpKS4I0rDmGPLG+jf7loKVhzEHljfRv9yk4P8AHh1Rto99dTpSw7YsrDti7QuTidJSnSxS4K5QkaSlKkpLgjSUpUlJcEaSlKkpLg22aOLMeMhPE48GecP1D8WiepdVXHcmmp4TumjP4wuxLo9jybpyj5MscI+y0YIXF8RDove3kuc3sJHuXaVyHLLKxOIH/fJ+crHbC7MH1PMZomfBSUpUlLnrleRpKUqSkuCNL6MnYbhJoY+VKxp6C4X3WvGlv8yMHp4xh4o2ueemtAd776luw8N5VjHzaM6azSSOl2soi7cuyv574DhMI5wGuJwkH2Rqf+FxPUub0uzSMDgWkWCCCDsIOohcjyjgDDLJCfMdQO9u1rutpHeud2xRs41V0f8Aor8ZDmpHy0lKVJSobkAjSUpUlJcEaVgzGHljfRv9y0NLf5jjyxvo3+5SsG/vw6o20e+up0dYdsWVh2xdsXRxikpTpYpfP7lARpKUqSkuCNJSlSUlwRpKUqSkuD2yc399D6WP84XYFyLJpqaE/wDbH+cLrq6PY3dn/gscHowuTZfb5ViPTP73ErrK5dnTFo4ycb3g9rWn3rPbK+1F+v8Ao9xndXU1FJSlSUuZuVpGkpSpKS4I0r34PcBoxSzEa3v0W/YZY/MXeqqRHCXOaxgtznBrRvc40O8rreTsEIYo4m7GMDb30NZPOTZ61dbIo5qjqPw+WTcJC8s3kfSiIumLIKn5+5JsMxLRrbTJPsE+K7qca+/zK4KE8Ie1zHgOa5pa4HYQRRBWjEUVWpuD8TCpBTi4s4/SUvtytkt2HmdC6yBrY4+dGfou6eI84O8L5KXD1ISpycJaoo5JxdmRpKUqSlgeEaW+zJHlbfRv9y0dLfZlDytvo3+5SsH/AOiHVG2j+JHqdDWDsWVgruC7OO0lKVJS+enPkaSlKkpARpKUqSkBGkpSpKQCN2iQ7cQew2uwMdYBGwi+1cfpdNzaxnCYWI3rDdB3SzxfYAetXuxalpyh5pP2/wCk7BS5tG0VCz8wJbO2WvFewAn6zdXsI7Cr6vlylk5k8ZjkGo7CNrTxOHOrnG4fiKTgtdUTK1PeQscmpKX2ZTwHAzPiJ0tE1pAVYIBGroK+WlxUouLcXqimas7MjSUpUvXC4R0sjIoxb3uoXsG9x5gLJ6EjFyaitWEm3ZFgzFyTpyuxDh4sdtZzyEaz1NNff5lfF82TcA2GJkTPotFWdpO0uPOSST0r6V2+Ew6oUlD36l1Sp7uKQREUo2hERAafOXIYxMXi0JWWY3HZfGxx5JrqIB4lzktIJBBaQSHNOotcNRaecFdeVYzszaMl4iFtygeOwf8AI0bCPrgbN41bqptp4HfLeQ7y/P8Ach4mhnWaOpSKSllpvWFmlyZVEaXrhsQ+N2lG4sdVW00aPEoUlL1Sad0L2Pt/b2I/mJPWT9vYj+Yk9ZfFSUtvEVf7n7sy3kvNkaSlKkpabmJGkpSpKS4I0lKVJSXBGkpSpKS4I0vpwuUpYwWxyvYCbIaaF7L7gvCkpZRm4u8XYJtaH2/t7EfzEnrJ+3sR/MSesvipKWziKv8Ac/dmW8l5szPM57i97i5x2uOsnVXsChSlSFam23dmNyDtQsq+5oZA4FhmlFTPGw7Y2bQz7R1E9Q4lrs0s29ItxMzaaNcMbhrJ4pXD8o69tVc10+y8C6a31Rc/BeRZ4Whl7ctQiIr0nBERAEREAREQFXzlzU0y6fDgCQ63x6g2T6wOwP59h494po4xRBBIIIIcCNrSDrB5l1paXLubDMR47Twc1apALDgNjZG+cO8cR4jS4/ZirfcpcpfP7kKvhlPtR1KBSUvoxuCkhfwczNBx+idrH1xsd53RqI4wF40uVnCVOWWasyrlFxdmRpKUqSlgYkaSlKkpARpKUqSkBGkpSpKQEaSlKkpARpKUqSkBGkpSpSggdI8RxsMjzr0W8Q5Tjsa3nKyjGU3lirs9SbdkeLiALOoK0ZuZpFxbNiW03UWQuGs7nyj2M7deobHIOaTYiJZiJJRraB/txn6gO131j1Aa1Yl0+A2Xu7VK2vgvItKGFy9qeoREV8TgiIgCIiAIiIAiIgCIiA8cXg2SsLJGNe07WuAI6ennVTynmU9tuwztNv8ACld4w5mSHb0O9ZXJFHr4WliFaormupSjUVpI5XKwsdoSNdG/kSNLXHnHE4c4sJS6disGyVuhKxsjeS9ocOmiq/jMx4zrhkfCeS799H2OOkOpy56vsSa50pX9H/P0K+eCa7jKjSUttic1cSzYxkw3xPAd1tfVdTitZPC9n+5FLHzvikDfWrR71U1MHXp96DIkqM46ohSUoNxTDsew9Dmn3r0BUV3RrMUlLJK83Ylg2vaOlzR701BOkpZha5/+2yST0cUjx2gV3rZYbNnEv/4hEN80jR+Fmke2lJp4SvU7sH7GyNKctEaylga3BgBc87GMaXvPQ0a651bMHmM3bPM5/wBSIcCzoJsvPUQrBgcmxQt0YY2xjj0QATzuO1x5yrWhsSpLnVdunN/p8kqGCk+87FQybmbLJTpzwDOQ0tdMek62s/EehW7J+TY4G6ETAwbTWtzjvc463HnK+pF0OHwlLDq1Nf58Swp0oU+6giIpRtCIiAIiIAiIgCIiAIiIAiIgCIiAIiIAsBEQFTz12f8Aty5fjNpRFT47UiV9SGF2hdGzI2jqRFhgu8Y0dS8lZRFdk0IiIAiIgCIiAIiIAiIgCIiA/9k=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s-CO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249886" y="928670"/>
            <a:ext cx="6786610" cy="5715040"/>
          </a:xfrm>
        </p:spPr>
        <p:txBody>
          <a:bodyPr>
            <a:normAutofit/>
          </a:bodyPr>
          <a:lstStyle/>
          <a:p>
            <a:pPr marL="514350" lvl="0" indent="-514350" algn="just">
              <a:buFont typeface="+mj-lt"/>
              <a:buAutoNum type="arabicPeriod" startAt="2"/>
            </a:pPr>
            <a:r>
              <a:rPr lang="es-MX" b="1" dirty="0" err="1" smtClean="0"/>
              <a:t>Enseignez</a:t>
            </a:r>
            <a:r>
              <a:rPr lang="es-MX" b="1" dirty="0" smtClean="0"/>
              <a:t> </a:t>
            </a:r>
            <a:r>
              <a:rPr lang="es-MX" b="1" dirty="0" err="1" smtClean="0"/>
              <a:t>aux</a:t>
            </a:r>
            <a:r>
              <a:rPr lang="es-MX" b="1" dirty="0" smtClean="0"/>
              <a:t> </a:t>
            </a:r>
            <a:r>
              <a:rPr lang="es-MX" b="1" dirty="0" err="1" smtClean="0"/>
              <a:t>enfants</a:t>
            </a:r>
            <a:r>
              <a:rPr lang="es-MX" b="1" dirty="0" smtClean="0"/>
              <a:t> à </a:t>
            </a:r>
            <a:r>
              <a:rPr lang="es-MX" b="1" dirty="0" err="1" smtClean="0"/>
              <a:t>traiter</a:t>
            </a:r>
            <a:r>
              <a:rPr lang="es-MX" b="1" dirty="0" smtClean="0"/>
              <a:t> les </a:t>
            </a:r>
            <a:r>
              <a:rPr lang="es-MX" b="1" dirty="0" err="1" smtClean="0"/>
              <a:t>personnes</a:t>
            </a:r>
            <a:r>
              <a:rPr lang="es-MX" b="1" dirty="0" smtClean="0"/>
              <a:t> </a:t>
            </a:r>
            <a:r>
              <a:rPr lang="es-MX" b="1" dirty="0" err="1" smtClean="0"/>
              <a:t>âgées</a:t>
            </a:r>
            <a:r>
              <a:rPr lang="es-MX" b="1" dirty="0" smtClean="0"/>
              <a:t> </a:t>
            </a:r>
            <a:r>
              <a:rPr lang="es-MX" b="1" dirty="0" err="1" smtClean="0"/>
              <a:t>avec</a:t>
            </a:r>
            <a:r>
              <a:rPr lang="es-MX" b="1" dirty="0" smtClean="0"/>
              <a:t> </a:t>
            </a:r>
            <a:r>
              <a:rPr lang="es-MX" b="1" dirty="0" err="1" smtClean="0"/>
              <a:t>respect</a:t>
            </a:r>
            <a:r>
              <a:rPr lang="es-MX" b="1" dirty="0" smtClean="0"/>
              <a:t> . “les </a:t>
            </a:r>
            <a:r>
              <a:rPr lang="es-MX" b="1" dirty="0" err="1" smtClean="0"/>
              <a:t>bonnes</a:t>
            </a:r>
            <a:r>
              <a:rPr lang="es-MX" b="1" dirty="0" smtClean="0"/>
              <a:t> </a:t>
            </a:r>
            <a:r>
              <a:rPr lang="es-MX" b="1" dirty="0" err="1" smtClean="0"/>
              <a:t>manières</a:t>
            </a:r>
            <a:r>
              <a:rPr lang="es-MX" b="1" dirty="0" smtClean="0"/>
              <a:t> </a:t>
            </a:r>
            <a:r>
              <a:rPr lang="es-MX" b="1" dirty="0" err="1" smtClean="0"/>
              <a:t>ne</a:t>
            </a:r>
            <a:r>
              <a:rPr lang="es-MX" b="1" dirty="0" smtClean="0"/>
              <a:t> </a:t>
            </a:r>
            <a:r>
              <a:rPr lang="es-MX" b="1" dirty="0" err="1" smtClean="0"/>
              <a:t>s’acquièrent</a:t>
            </a:r>
            <a:r>
              <a:rPr lang="es-MX" b="1" dirty="0" smtClean="0"/>
              <a:t> </a:t>
            </a:r>
            <a:r>
              <a:rPr lang="es-MX" b="1" dirty="0" err="1" smtClean="0"/>
              <a:t>pas</a:t>
            </a:r>
            <a:r>
              <a:rPr lang="es-MX" b="1" dirty="0" smtClean="0"/>
              <a:t> </a:t>
            </a:r>
            <a:r>
              <a:rPr lang="es-MX" b="1" dirty="0" err="1" smtClean="0"/>
              <a:t>naturellement</a:t>
            </a:r>
            <a:r>
              <a:rPr lang="es-MX" b="1" dirty="0" smtClean="0"/>
              <a:t>, elles </a:t>
            </a:r>
            <a:r>
              <a:rPr lang="es-MX" b="1" dirty="0" err="1" smtClean="0"/>
              <a:t>doivent</a:t>
            </a:r>
            <a:r>
              <a:rPr lang="es-MX" b="1" dirty="0" smtClean="0"/>
              <a:t> </a:t>
            </a:r>
            <a:r>
              <a:rPr lang="es-MX" b="1" dirty="0" err="1" smtClean="0"/>
              <a:t>être</a:t>
            </a:r>
            <a:r>
              <a:rPr lang="es-MX" b="1" dirty="0" smtClean="0"/>
              <a:t> </a:t>
            </a:r>
            <a:r>
              <a:rPr lang="es-MX" b="1" dirty="0" err="1" smtClean="0"/>
              <a:t>enseignées</a:t>
            </a:r>
            <a:r>
              <a:rPr lang="es-MX" b="1" dirty="0" smtClean="0"/>
              <a:t> et </a:t>
            </a:r>
            <a:r>
              <a:rPr lang="es-MX" b="1" dirty="0" err="1" smtClean="0"/>
              <a:t>modelées</a:t>
            </a:r>
            <a:r>
              <a:rPr lang="es-MX" b="1" dirty="0" smtClean="0"/>
              <a:t>.”</a:t>
            </a:r>
          </a:p>
          <a:p>
            <a:pPr marL="514350" indent="-514350" algn="just">
              <a:buFont typeface="+mj-lt"/>
              <a:buAutoNum type="arabicPeriod" startAt="3"/>
            </a:pPr>
            <a:r>
              <a:rPr lang="es-MX" b="1" dirty="0" err="1"/>
              <a:t>Enseignez</a:t>
            </a:r>
            <a:r>
              <a:rPr lang="es-MX" b="1" dirty="0"/>
              <a:t> </a:t>
            </a:r>
            <a:r>
              <a:rPr lang="es-MX" b="1" dirty="0" smtClean="0"/>
              <a:t>à vos plus </a:t>
            </a:r>
            <a:r>
              <a:rPr lang="es-MX" b="1" dirty="0" err="1" smtClean="0"/>
              <a:t>grands</a:t>
            </a:r>
            <a:r>
              <a:rPr lang="es-MX" b="1" dirty="0" smtClean="0"/>
              <a:t> </a:t>
            </a:r>
            <a:r>
              <a:rPr lang="es-MX" b="1" dirty="0" err="1" smtClean="0"/>
              <a:t>enfants</a:t>
            </a:r>
            <a:r>
              <a:rPr lang="es-MX" b="1" dirty="0" smtClean="0"/>
              <a:t> à </a:t>
            </a:r>
            <a:r>
              <a:rPr lang="es-MX" b="1" dirty="0" err="1" smtClean="0"/>
              <a:t>appeler</a:t>
            </a:r>
            <a:r>
              <a:rPr lang="es-MX" b="1" dirty="0" smtClean="0"/>
              <a:t> les </a:t>
            </a:r>
            <a:r>
              <a:rPr lang="es-MX" b="1" dirty="0" err="1" smtClean="0"/>
              <a:t>adultes</a:t>
            </a:r>
            <a:r>
              <a:rPr lang="es-MX" b="1" dirty="0" smtClean="0"/>
              <a:t> par </a:t>
            </a:r>
            <a:r>
              <a:rPr lang="es-MX" b="1" dirty="0" err="1" smtClean="0"/>
              <a:t>leur</a:t>
            </a:r>
            <a:r>
              <a:rPr lang="es-MX" b="1" dirty="0" smtClean="0"/>
              <a:t> </a:t>
            </a:r>
            <a:r>
              <a:rPr lang="es-MX" b="1" dirty="0" err="1" smtClean="0"/>
              <a:t>titres</a:t>
            </a:r>
            <a:r>
              <a:rPr lang="es-MX" b="1" dirty="0" smtClean="0"/>
              <a:t> et </a:t>
            </a:r>
            <a:r>
              <a:rPr lang="es-MX" b="1" dirty="0" err="1" smtClean="0"/>
              <a:t>leur</a:t>
            </a:r>
            <a:r>
              <a:rPr lang="es-MX" b="1" dirty="0" smtClean="0"/>
              <a:t> </a:t>
            </a:r>
            <a:r>
              <a:rPr lang="es-MX" b="1" dirty="0" err="1" smtClean="0"/>
              <a:t>nom</a:t>
            </a:r>
            <a:r>
              <a:rPr lang="es-MX" b="1" dirty="0" smtClean="0"/>
              <a:t> de </a:t>
            </a:r>
            <a:r>
              <a:rPr lang="es-MX" b="1" dirty="0" err="1" smtClean="0"/>
              <a:t>famille</a:t>
            </a:r>
            <a:r>
              <a:rPr lang="es-MX" b="1" dirty="0" smtClean="0"/>
              <a:t>.</a:t>
            </a:r>
            <a:endParaRPr lang="es-MX" b="1" dirty="0"/>
          </a:p>
          <a:p>
            <a:pPr marL="514350" lvl="0" indent="-514350" algn="just">
              <a:buFont typeface="+mj-lt"/>
              <a:buAutoNum type="arabicPeriod" startAt="4"/>
            </a:pPr>
            <a:r>
              <a:rPr lang="es-MX" b="1" dirty="0" err="1" smtClean="0"/>
              <a:t>Enseignez-leur</a:t>
            </a:r>
            <a:r>
              <a:rPr lang="es-MX" b="1" dirty="0" smtClean="0"/>
              <a:t> à </a:t>
            </a:r>
            <a:r>
              <a:rPr lang="es-MX" b="1" dirty="0" err="1" smtClean="0"/>
              <a:t>offrir</a:t>
            </a:r>
            <a:r>
              <a:rPr lang="es-MX" b="1" dirty="0" smtClean="0"/>
              <a:t> de </a:t>
            </a:r>
            <a:r>
              <a:rPr lang="es-MX" b="1" dirty="0" err="1" smtClean="0"/>
              <a:t>l’aide</a:t>
            </a:r>
            <a:r>
              <a:rPr lang="es-MX" b="1" dirty="0" smtClean="0"/>
              <a:t> à </a:t>
            </a:r>
            <a:r>
              <a:rPr lang="es-MX" b="1" dirty="0" err="1" smtClean="0"/>
              <a:t>autrui</a:t>
            </a:r>
            <a:r>
              <a:rPr lang="es-MX" b="1" dirty="0" smtClean="0"/>
              <a:t>. </a:t>
            </a:r>
            <a:endParaRPr lang="es-CO" b="1" dirty="0"/>
          </a:p>
          <a:p>
            <a:endParaRPr lang="es-CO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671778" y="2071678"/>
            <a:ext cx="6115064" cy="4429156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es-MX" dirty="0" smtClean="0"/>
              <a:t>	</a:t>
            </a:r>
            <a:r>
              <a:rPr lang="es-MX" b="1" dirty="0" err="1" smtClean="0"/>
              <a:t>Vous</a:t>
            </a:r>
            <a:r>
              <a:rPr lang="es-MX" b="1" dirty="0" smtClean="0"/>
              <a:t> </a:t>
            </a:r>
            <a:r>
              <a:rPr lang="es-MX" b="1" dirty="0" err="1" smtClean="0"/>
              <a:t>démontrez</a:t>
            </a:r>
            <a:r>
              <a:rPr lang="es-MX" b="1" dirty="0" smtClean="0"/>
              <a:t> du </a:t>
            </a:r>
            <a:r>
              <a:rPr lang="es-MX" b="1" dirty="0" err="1" smtClean="0"/>
              <a:t>respect</a:t>
            </a:r>
            <a:r>
              <a:rPr lang="es-MX" b="1" dirty="0" smtClean="0"/>
              <a:t> à vos </a:t>
            </a:r>
            <a:r>
              <a:rPr lang="es-MX" b="1" dirty="0" err="1" smtClean="0"/>
              <a:t>enfants</a:t>
            </a:r>
            <a:r>
              <a:rPr lang="es-MX" b="1" dirty="0" smtClean="0"/>
              <a:t> </a:t>
            </a:r>
            <a:r>
              <a:rPr lang="es-MX" b="1" dirty="0" err="1" smtClean="0"/>
              <a:t>quand</a:t>
            </a:r>
            <a:r>
              <a:rPr lang="es-MX" b="1" dirty="0" smtClean="0"/>
              <a:t>:</a:t>
            </a:r>
            <a:endParaRPr lang="es-CO" b="1" dirty="0"/>
          </a:p>
          <a:p>
            <a:pPr algn="just">
              <a:buNone/>
            </a:pPr>
            <a:r>
              <a:rPr lang="es-MX" b="1" dirty="0" smtClean="0"/>
              <a:t>	- </a:t>
            </a:r>
            <a:r>
              <a:rPr lang="es-MX" b="1" dirty="0" err="1" smtClean="0"/>
              <a:t>Vous</a:t>
            </a:r>
            <a:r>
              <a:rPr lang="es-MX" b="1" dirty="0" smtClean="0"/>
              <a:t> </a:t>
            </a:r>
            <a:r>
              <a:rPr lang="es-MX" b="1" dirty="0" err="1" smtClean="0"/>
              <a:t>ne</a:t>
            </a:r>
            <a:r>
              <a:rPr lang="es-MX" b="1" dirty="0" smtClean="0"/>
              <a:t> les </a:t>
            </a:r>
            <a:r>
              <a:rPr lang="es-MX" b="1" dirty="0" err="1" smtClean="0"/>
              <a:t>manipulez</a:t>
            </a:r>
            <a:r>
              <a:rPr lang="es-MX" b="1" dirty="0" smtClean="0"/>
              <a:t> ni </a:t>
            </a:r>
            <a:r>
              <a:rPr lang="es-MX" b="1" dirty="0" err="1" smtClean="0"/>
              <a:t>ne</a:t>
            </a:r>
            <a:r>
              <a:rPr lang="es-MX" b="1" dirty="0" smtClean="0"/>
              <a:t> les </a:t>
            </a:r>
            <a:r>
              <a:rPr lang="es-MX" b="1" dirty="0" err="1" smtClean="0"/>
              <a:t>obligez</a:t>
            </a:r>
            <a:r>
              <a:rPr lang="es-MX" b="1" dirty="0" smtClean="0"/>
              <a:t> à </a:t>
            </a:r>
            <a:r>
              <a:rPr lang="es-MX" b="1" dirty="0" err="1" smtClean="0"/>
              <a:t>prendre</a:t>
            </a:r>
            <a:r>
              <a:rPr lang="es-MX" b="1" dirty="0" smtClean="0"/>
              <a:t> des </a:t>
            </a:r>
            <a:r>
              <a:rPr lang="es-MX" b="1" dirty="0" err="1" smtClean="0"/>
              <a:t>décisions</a:t>
            </a:r>
            <a:r>
              <a:rPr lang="es-MX" b="1" dirty="0" smtClean="0"/>
              <a:t>. </a:t>
            </a:r>
            <a:endParaRPr lang="es-CO" b="1" dirty="0"/>
          </a:p>
          <a:p>
            <a:pPr algn="just">
              <a:buNone/>
            </a:pPr>
            <a:r>
              <a:rPr lang="es-MX" b="1" dirty="0" smtClean="0"/>
              <a:t>	- </a:t>
            </a:r>
            <a:r>
              <a:rPr lang="es-MX" b="1" dirty="0" err="1" smtClean="0"/>
              <a:t>Vous</a:t>
            </a:r>
            <a:r>
              <a:rPr lang="es-MX" b="1" dirty="0" smtClean="0"/>
              <a:t> les </a:t>
            </a:r>
            <a:r>
              <a:rPr lang="es-MX" b="1" dirty="0" err="1" smtClean="0"/>
              <a:t>traitez</a:t>
            </a:r>
            <a:r>
              <a:rPr lang="es-MX" b="1" dirty="0" smtClean="0"/>
              <a:t> </a:t>
            </a:r>
            <a:r>
              <a:rPr lang="es-MX" b="1" dirty="0" err="1" smtClean="0"/>
              <a:t>avec</a:t>
            </a:r>
            <a:r>
              <a:rPr lang="es-MX" b="1" dirty="0" smtClean="0"/>
              <a:t> </a:t>
            </a:r>
            <a:r>
              <a:rPr lang="es-MX" b="1" dirty="0" err="1" smtClean="0"/>
              <a:t>respect</a:t>
            </a:r>
            <a:r>
              <a:rPr lang="es-MX" b="1" dirty="0" smtClean="0"/>
              <a:t> de </a:t>
            </a:r>
            <a:r>
              <a:rPr lang="es-MX" b="1" dirty="0" err="1" smtClean="0"/>
              <a:t>manière</a:t>
            </a:r>
            <a:r>
              <a:rPr lang="es-MX" b="1" dirty="0" smtClean="0"/>
              <a:t> </a:t>
            </a:r>
            <a:r>
              <a:rPr lang="es-MX" b="1" dirty="0" err="1" smtClean="0"/>
              <a:t>inconditionnelle</a:t>
            </a:r>
            <a:r>
              <a:rPr lang="es-MX" b="1" dirty="0" smtClean="0"/>
              <a:t>, </a:t>
            </a:r>
            <a:r>
              <a:rPr lang="es-MX" b="1" dirty="0" err="1" smtClean="0"/>
              <a:t>quelle</a:t>
            </a:r>
            <a:r>
              <a:rPr lang="es-MX" b="1" dirty="0" smtClean="0"/>
              <a:t> que </a:t>
            </a:r>
            <a:r>
              <a:rPr lang="es-MX" b="1" dirty="0" err="1" smtClean="0"/>
              <a:t>soit</a:t>
            </a:r>
            <a:r>
              <a:rPr lang="es-MX" b="1" dirty="0" smtClean="0"/>
              <a:t> </a:t>
            </a:r>
            <a:r>
              <a:rPr lang="es-MX" b="1" dirty="0" err="1" smtClean="0"/>
              <a:t>leur</a:t>
            </a:r>
            <a:r>
              <a:rPr lang="es-MX" b="1" dirty="0" smtClean="0"/>
              <a:t> </a:t>
            </a:r>
            <a:r>
              <a:rPr lang="es-MX" b="1" dirty="0" err="1" smtClean="0"/>
              <a:t>conduite</a:t>
            </a:r>
            <a:r>
              <a:rPr lang="es-MX" b="1" dirty="0" smtClean="0"/>
              <a:t>.</a:t>
            </a:r>
            <a:endParaRPr lang="es-CO" b="1" dirty="0"/>
          </a:p>
          <a:p>
            <a:endParaRPr lang="es-CO" dirty="0"/>
          </a:p>
        </p:txBody>
      </p:sp>
      <p:sp>
        <p:nvSpPr>
          <p:cNvPr id="4" name="2 Marcador de contenido"/>
          <p:cNvSpPr txBox="1">
            <a:spLocks/>
          </p:cNvSpPr>
          <p:nvPr/>
        </p:nvSpPr>
        <p:spPr>
          <a:xfrm>
            <a:off x="1259632" y="1052736"/>
            <a:ext cx="7786742" cy="1357322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20000"/>
          </a:bodyPr>
          <a:lstStyle/>
          <a:p>
            <a:pPr marL="342900" marR="0" lvl="0" indent="-34290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s-MX" sz="3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	</a:t>
            </a:r>
            <a:r>
              <a:rPr kumimoji="0" lang="es-MX" sz="3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Respecter</a:t>
            </a:r>
            <a:r>
              <a:rPr kumimoji="0" lang="es-MX" sz="3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 par </a:t>
            </a:r>
            <a:r>
              <a:rPr kumimoji="0" lang="es-MX" sz="3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amour</a:t>
            </a:r>
            <a:r>
              <a:rPr kumimoji="0" lang="es-MX" sz="3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 </a:t>
            </a:r>
            <a:r>
              <a:rPr kumimoji="0" lang="es-MX" sz="3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est</a:t>
            </a:r>
            <a:r>
              <a:rPr kumimoji="0" lang="es-MX" sz="3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 </a:t>
            </a:r>
            <a:r>
              <a:rPr kumimoji="0" lang="es-MX" sz="3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très</a:t>
            </a:r>
            <a:r>
              <a:rPr kumimoji="0" lang="es-MX" sz="3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 </a:t>
            </a:r>
            <a:r>
              <a:rPr kumimoji="0" lang="es-MX" sz="3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différent</a:t>
            </a:r>
            <a:r>
              <a:rPr kumimoji="0" lang="es-MX" sz="3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 de </a:t>
            </a:r>
            <a:r>
              <a:rPr kumimoji="0" lang="es-MX" sz="3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respecter</a:t>
            </a:r>
            <a:r>
              <a:rPr kumimoji="0" lang="es-MX" sz="3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 par </a:t>
            </a:r>
            <a:r>
              <a:rPr kumimoji="0" lang="es-MX" sz="3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crainte</a:t>
            </a:r>
            <a:r>
              <a:rPr kumimoji="0" lang="es-MX" sz="3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50000"/>
                  </a:schemeClr>
                </a:solidFill>
                <a:effectLst/>
                <a:uLnTx/>
                <a:uFillTx/>
                <a:latin typeface="Arial Rounded MT Bold" pitchFamily="34" charset="0"/>
              </a:rPr>
              <a:t>.</a:t>
            </a:r>
            <a:endParaRPr kumimoji="0" lang="es-CO" sz="3800" b="1" i="0" u="none" strike="noStrike" kern="1200" cap="none" spc="0" normalizeH="0" baseline="0" noProof="0" dirty="0" smtClean="0">
              <a:ln>
                <a:noFill/>
              </a:ln>
              <a:solidFill>
                <a:schemeClr val="accent3">
                  <a:lumMod val="50000"/>
                </a:schemeClr>
              </a:solidFill>
              <a:effectLst/>
              <a:uLnTx/>
              <a:uFillTx/>
              <a:latin typeface="Arial Rounded MT Bold" pitchFamily="34" charset="0"/>
            </a:endParaRPr>
          </a:p>
          <a:p>
            <a:pPr marL="342900" marR="0" lvl="0" indent="-34290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s-MX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endParaRPr kumimoji="0" lang="es-CO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10952" y="908720"/>
            <a:ext cx="8229600" cy="1214446"/>
          </a:xfrm>
        </p:spPr>
        <p:txBody>
          <a:bodyPr>
            <a:normAutofit/>
          </a:bodyPr>
          <a:lstStyle/>
          <a:p>
            <a:r>
              <a:rPr lang="es-MX" sz="3600" b="1" dirty="0" smtClean="0">
                <a:solidFill>
                  <a:schemeClr val="accent3">
                    <a:lumMod val="50000"/>
                  </a:schemeClr>
                </a:solidFill>
                <a:latin typeface="Arial Rounded MT Bold" pitchFamily="34" charset="0"/>
              </a:rPr>
              <a:t>Excuses </a:t>
            </a:r>
            <a:r>
              <a:rPr lang="es-MX" sz="3600" b="1" dirty="0" err="1" smtClean="0">
                <a:solidFill>
                  <a:schemeClr val="accent3">
                    <a:lumMod val="50000"/>
                  </a:schemeClr>
                </a:solidFill>
                <a:latin typeface="Arial Rounded MT Bold" pitchFamily="34" charset="0"/>
              </a:rPr>
              <a:t>pour</a:t>
            </a:r>
            <a:r>
              <a:rPr lang="es-MX" sz="3600" b="1" dirty="0" smtClean="0">
                <a:solidFill>
                  <a:schemeClr val="accent3">
                    <a:lumMod val="50000"/>
                  </a:schemeClr>
                </a:solidFill>
                <a:latin typeface="Arial Rounded MT Bold" pitchFamily="34" charset="0"/>
              </a:rPr>
              <a:t> </a:t>
            </a:r>
            <a:r>
              <a:rPr lang="es-MX" sz="3600" b="1" dirty="0" err="1" smtClean="0">
                <a:solidFill>
                  <a:schemeClr val="accent3">
                    <a:lumMod val="50000"/>
                  </a:schemeClr>
                </a:solidFill>
                <a:latin typeface="Arial Rounded MT Bold" pitchFamily="34" charset="0"/>
              </a:rPr>
              <a:t>traiter</a:t>
            </a:r>
            <a:r>
              <a:rPr lang="es-MX" sz="3600" b="1" dirty="0" smtClean="0">
                <a:solidFill>
                  <a:schemeClr val="accent3">
                    <a:lumMod val="50000"/>
                  </a:schemeClr>
                </a:solidFill>
                <a:latin typeface="Arial Rounded MT Bold" pitchFamily="34" charset="0"/>
              </a:rPr>
              <a:t> les </a:t>
            </a:r>
            <a:r>
              <a:rPr lang="es-MX" sz="3600" b="1" dirty="0" err="1" smtClean="0">
                <a:solidFill>
                  <a:schemeClr val="accent3">
                    <a:lumMod val="50000"/>
                  </a:schemeClr>
                </a:solidFill>
                <a:latin typeface="Arial Rounded MT Bold" pitchFamily="34" charset="0"/>
              </a:rPr>
              <a:t>enfants</a:t>
            </a:r>
            <a:r>
              <a:rPr lang="es-MX" sz="3600" b="1" dirty="0" smtClean="0">
                <a:solidFill>
                  <a:schemeClr val="accent3">
                    <a:lumMod val="50000"/>
                  </a:schemeClr>
                </a:solidFill>
                <a:latin typeface="Arial Rounded MT Bold" pitchFamily="34" charset="0"/>
              </a:rPr>
              <a:t> </a:t>
            </a:r>
            <a:r>
              <a:rPr lang="es-MX" sz="3600" b="1" dirty="0" err="1" smtClean="0">
                <a:solidFill>
                  <a:schemeClr val="accent3">
                    <a:lumMod val="50000"/>
                  </a:schemeClr>
                </a:solidFill>
                <a:latin typeface="Arial Rounded MT Bold" pitchFamily="34" charset="0"/>
              </a:rPr>
              <a:t>irrespectueusement</a:t>
            </a:r>
            <a:r>
              <a:rPr lang="es-MX" sz="3600" b="1" dirty="0" smtClean="0">
                <a:solidFill>
                  <a:schemeClr val="accent3">
                    <a:lumMod val="50000"/>
                  </a:schemeClr>
                </a:solidFill>
                <a:latin typeface="Arial Rounded MT Bold" pitchFamily="34" charset="0"/>
              </a:rPr>
              <a:t>.</a:t>
            </a:r>
            <a:endParaRPr lang="es-CO" dirty="0">
              <a:latin typeface="Arial Rounded MT Bold" pitchFamily="34" charset="0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716892" y="2060848"/>
            <a:ext cx="6391612" cy="4525963"/>
          </a:xfrm>
        </p:spPr>
        <p:txBody>
          <a:bodyPr>
            <a:normAutofit fontScale="92500"/>
          </a:bodyPr>
          <a:lstStyle/>
          <a:p>
            <a:pPr algn="just">
              <a:buNone/>
            </a:pPr>
            <a:r>
              <a:rPr lang="es-MX" dirty="0" smtClean="0"/>
              <a:t>	</a:t>
            </a:r>
            <a:r>
              <a:rPr lang="es-MX" b="1" dirty="0" smtClean="0"/>
              <a:t>Excuse </a:t>
            </a:r>
            <a:r>
              <a:rPr lang="es-MX" b="1" dirty="0"/>
              <a:t>n° 1: </a:t>
            </a:r>
            <a:r>
              <a:rPr lang="es-MX" b="1" dirty="0" err="1" smtClean="0"/>
              <a:t>Il</a:t>
            </a:r>
            <a:r>
              <a:rPr lang="es-MX" b="1" dirty="0" smtClean="0"/>
              <a:t> </a:t>
            </a:r>
            <a:r>
              <a:rPr lang="es-MX" b="1" dirty="0" err="1" smtClean="0"/>
              <a:t>faut</a:t>
            </a:r>
            <a:r>
              <a:rPr lang="es-MX" b="1" dirty="0" smtClean="0"/>
              <a:t> </a:t>
            </a:r>
            <a:r>
              <a:rPr lang="es-MX" b="1" dirty="0" err="1" smtClean="0"/>
              <a:t>éradiquer</a:t>
            </a:r>
            <a:r>
              <a:rPr lang="es-MX" b="1" dirty="0" smtClean="0"/>
              <a:t> </a:t>
            </a:r>
            <a:r>
              <a:rPr lang="es-MX" b="1" dirty="0"/>
              <a:t>la </a:t>
            </a:r>
            <a:r>
              <a:rPr lang="es-MX" b="1" dirty="0" err="1" smtClean="0"/>
              <a:t>conduite</a:t>
            </a:r>
            <a:r>
              <a:rPr lang="es-MX" b="1" dirty="0" smtClean="0"/>
              <a:t> </a:t>
            </a:r>
            <a:r>
              <a:rPr lang="es-MX" b="1" dirty="0" err="1" smtClean="0"/>
              <a:t>coupable</a:t>
            </a:r>
            <a:r>
              <a:rPr lang="es-MX" b="1" dirty="0" smtClean="0"/>
              <a:t>. (Ceci </a:t>
            </a:r>
            <a:r>
              <a:rPr lang="es-MX" b="1" dirty="0" err="1" smtClean="0"/>
              <a:t>peut</a:t>
            </a:r>
            <a:r>
              <a:rPr lang="es-MX" b="1" dirty="0" smtClean="0"/>
              <a:t> </a:t>
            </a:r>
            <a:r>
              <a:rPr lang="es-MX" b="1" dirty="0" err="1" smtClean="0"/>
              <a:t>porter</a:t>
            </a:r>
            <a:r>
              <a:rPr lang="es-MX" b="1" dirty="0" smtClean="0"/>
              <a:t> les </a:t>
            </a:r>
            <a:r>
              <a:rPr lang="es-MX" b="1" dirty="0" err="1" smtClean="0"/>
              <a:t>parents</a:t>
            </a:r>
            <a:r>
              <a:rPr lang="es-MX" b="1" dirty="0" smtClean="0"/>
              <a:t> à les faire </a:t>
            </a:r>
            <a:r>
              <a:rPr lang="es-MX" b="1" dirty="0" err="1" smtClean="0"/>
              <a:t>souffrir</a:t>
            </a:r>
            <a:r>
              <a:rPr lang="es-MX" b="1" dirty="0" smtClean="0"/>
              <a:t>).</a:t>
            </a:r>
            <a:endParaRPr lang="es-CO" b="1" dirty="0"/>
          </a:p>
          <a:p>
            <a:pPr>
              <a:buNone/>
            </a:pPr>
            <a:r>
              <a:rPr lang="es-MX" b="1" dirty="0" smtClean="0"/>
              <a:t>	PRINCIPE “</a:t>
            </a:r>
            <a:r>
              <a:rPr lang="es-MX" b="1" dirty="0" err="1" smtClean="0"/>
              <a:t>Quand</a:t>
            </a:r>
            <a:r>
              <a:rPr lang="es-MX" b="1" dirty="0" smtClean="0"/>
              <a:t> les </a:t>
            </a:r>
            <a:r>
              <a:rPr lang="es-MX" b="1" dirty="0" err="1" smtClean="0"/>
              <a:t>enfants</a:t>
            </a:r>
            <a:r>
              <a:rPr lang="es-MX" b="1" dirty="0" smtClean="0"/>
              <a:t> </a:t>
            </a:r>
            <a:r>
              <a:rPr lang="es-MX" b="1" dirty="0" err="1" smtClean="0"/>
              <a:t>font</a:t>
            </a:r>
            <a:r>
              <a:rPr lang="es-MX" b="1" dirty="0" smtClean="0"/>
              <a:t> des </a:t>
            </a:r>
            <a:r>
              <a:rPr lang="es-MX" b="1" dirty="0" err="1" smtClean="0"/>
              <a:t>choix</a:t>
            </a:r>
            <a:r>
              <a:rPr lang="es-MX" b="1" dirty="0" smtClean="0"/>
              <a:t> </a:t>
            </a:r>
            <a:r>
              <a:rPr lang="es-MX" b="1" dirty="0" err="1" smtClean="0"/>
              <a:t>équivoques</a:t>
            </a:r>
            <a:r>
              <a:rPr lang="es-MX" b="1" dirty="0" smtClean="0"/>
              <a:t>, de </a:t>
            </a:r>
            <a:r>
              <a:rPr lang="es-MX" b="1" dirty="0" err="1" smtClean="0"/>
              <a:t>manière</a:t>
            </a:r>
            <a:r>
              <a:rPr lang="es-MX" b="1" dirty="0" smtClean="0"/>
              <a:t> </a:t>
            </a:r>
            <a:r>
              <a:rPr lang="es-MX" b="1" dirty="0" err="1" smtClean="0"/>
              <a:t>intentionnelle</a:t>
            </a:r>
            <a:r>
              <a:rPr lang="es-MX" b="1" dirty="0" smtClean="0"/>
              <a:t>, </a:t>
            </a:r>
            <a:r>
              <a:rPr lang="es-MX" b="1" dirty="0" err="1" smtClean="0"/>
              <a:t>guidez</a:t>
            </a:r>
            <a:r>
              <a:rPr lang="es-MX" b="1" dirty="0" smtClean="0"/>
              <a:t>-les </a:t>
            </a:r>
            <a:r>
              <a:rPr lang="es-MX" b="1" dirty="0" err="1" smtClean="0"/>
              <a:t>tendrement</a:t>
            </a:r>
            <a:r>
              <a:rPr lang="es-MX" b="1" dirty="0" smtClean="0"/>
              <a:t> à </a:t>
            </a:r>
            <a:r>
              <a:rPr lang="es-MX" b="1" dirty="0" err="1" smtClean="0"/>
              <a:t>Jésus</a:t>
            </a:r>
            <a:r>
              <a:rPr lang="es-MX" b="1" dirty="0" smtClean="0"/>
              <a:t> </a:t>
            </a:r>
            <a:r>
              <a:rPr lang="es-MX" b="1" dirty="0" err="1" smtClean="0"/>
              <a:t>pour</a:t>
            </a:r>
            <a:r>
              <a:rPr lang="es-MX" b="1" dirty="0" smtClean="0"/>
              <a:t> lui </a:t>
            </a:r>
            <a:r>
              <a:rPr lang="es-MX" b="1" dirty="0" err="1" smtClean="0"/>
              <a:t>demander</a:t>
            </a:r>
            <a:r>
              <a:rPr lang="es-MX" b="1" dirty="0" smtClean="0"/>
              <a:t> </a:t>
            </a:r>
            <a:r>
              <a:rPr lang="es-MX" b="1" dirty="0" err="1" smtClean="0"/>
              <a:t>pardon</a:t>
            </a:r>
            <a:r>
              <a:rPr lang="es-MX" b="1" dirty="0" smtClean="0"/>
              <a:t> et </a:t>
            </a:r>
            <a:r>
              <a:rPr lang="es-MX" b="1" dirty="0" err="1" smtClean="0"/>
              <a:t>sa</a:t>
            </a:r>
            <a:r>
              <a:rPr lang="es-MX" b="1" dirty="0" smtClean="0"/>
              <a:t> </a:t>
            </a:r>
            <a:r>
              <a:rPr lang="es-MX" b="1" dirty="0" err="1" smtClean="0"/>
              <a:t>puissance</a:t>
            </a:r>
            <a:r>
              <a:rPr lang="es-MX" b="1" dirty="0" smtClean="0"/>
              <a:t> </a:t>
            </a:r>
            <a:r>
              <a:rPr lang="es-MX" b="1" dirty="0" err="1" smtClean="0"/>
              <a:t>pour</a:t>
            </a:r>
            <a:r>
              <a:rPr lang="es-MX" b="1" dirty="0" smtClean="0"/>
              <a:t> faire ce </a:t>
            </a:r>
            <a:r>
              <a:rPr lang="es-MX" b="1" dirty="0" err="1" smtClean="0"/>
              <a:t>qui</a:t>
            </a:r>
            <a:r>
              <a:rPr lang="es-MX" b="1" dirty="0" smtClean="0"/>
              <a:t> </a:t>
            </a:r>
            <a:r>
              <a:rPr lang="es-MX" b="1" dirty="0" err="1" smtClean="0"/>
              <a:t>est</a:t>
            </a:r>
            <a:r>
              <a:rPr lang="es-MX" b="1" dirty="0" smtClean="0"/>
              <a:t> </a:t>
            </a:r>
            <a:r>
              <a:rPr lang="es-MX" b="1" dirty="0" err="1" smtClean="0"/>
              <a:t>correct</a:t>
            </a:r>
            <a:r>
              <a:rPr lang="es-MX" b="1" dirty="0" smtClean="0"/>
              <a:t> .  ”. </a:t>
            </a:r>
            <a:endParaRPr lang="es-CO" b="1" dirty="0"/>
          </a:p>
          <a:p>
            <a:endParaRPr lang="es-CO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64242" y="1600200"/>
            <a:ext cx="6472254" cy="4525963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es-MX" b="1" dirty="0" smtClean="0"/>
              <a:t>Excuse </a:t>
            </a:r>
            <a:r>
              <a:rPr lang="es-MX" b="1" dirty="0"/>
              <a:t>n° 2: </a:t>
            </a:r>
            <a:r>
              <a:rPr lang="es-MX" b="1" dirty="0" smtClean="0"/>
              <a:t>Le </a:t>
            </a:r>
            <a:r>
              <a:rPr lang="es-MX" b="1" dirty="0" err="1" smtClean="0"/>
              <a:t>respect</a:t>
            </a:r>
            <a:r>
              <a:rPr lang="es-MX" b="1" dirty="0" smtClean="0"/>
              <a:t> </a:t>
            </a:r>
            <a:r>
              <a:rPr lang="es-MX" b="1" dirty="0" err="1" smtClean="0"/>
              <a:t>doit</a:t>
            </a:r>
            <a:r>
              <a:rPr lang="es-MX" b="1" dirty="0" smtClean="0"/>
              <a:t> se </a:t>
            </a:r>
            <a:r>
              <a:rPr lang="es-MX" b="1" dirty="0" err="1" smtClean="0"/>
              <a:t>gagner</a:t>
            </a:r>
            <a:r>
              <a:rPr lang="es-MX" b="1" dirty="0" smtClean="0"/>
              <a:t>: Les </a:t>
            </a:r>
            <a:r>
              <a:rPr lang="es-MX" b="1" dirty="0" err="1" smtClean="0"/>
              <a:t>parents</a:t>
            </a:r>
            <a:r>
              <a:rPr lang="es-MX" b="1" dirty="0" smtClean="0"/>
              <a:t> </a:t>
            </a:r>
            <a:r>
              <a:rPr lang="es-MX" b="1" dirty="0" err="1" smtClean="0"/>
              <a:t>rendent</a:t>
            </a:r>
            <a:r>
              <a:rPr lang="es-MX" b="1" dirty="0" smtClean="0"/>
              <a:t> </a:t>
            </a:r>
            <a:r>
              <a:rPr lang="es-MX" b="1" dirty="0" err="1" smtClean="0"/>
              <a:t>parfois</a:t>
            </a:r>
            <a:r>
              <a:rPr lang="es-MX" b="1" dirty="0" smtClean="0"/>
              <a:t> </a:t>
            </a:r>
            <a:r>
              <a:rPr lang="es-MX" b="1" dirty="0" err="1" smtClean="0"/>
              <a:t>l’enfant</a:t>
            </a:r>
            <a:r>
              <a:rPr lang="es-MX" b="1" dirty="0" smtClean="0"/>
              <a:t> responsable de </a:t>
            </a:r>
            <a:r>
              <a:rPr lang="es-MX" b="1" dirty="0" err="1" smtClean="0"/>
              <a:t>leur</a:t>
            </a:r>
            <a:r>
              <a:rPr lang="es-MX" b="1" dirty="0" smtClean="0"/>
              <a:t> </a:t>
            </a:r>
            <a:r>
              <a:rPr lang="es-MX" b="1" dirty="0" err="1" smtClean="0"/>
              <a:t>conduite</a:t>
            </a:r>
            <a:r>
              <a:rPr lang="es-MX" b="1" dirty="0" smtClean="0"/>
              <a:t> </a:t>
            </a:r>
            <a:r>
              <a:rPr lang="es-MX" b="1" dirty="0" err="1" smtClean="0"/>
              <a:t>abusive</a:t>
            </a:r>
            <a:r>
              <a:rPr lang="es-MX" b="1" dirty="0" smtClean="0"/>
              <a:t>: “Si tu te </a:t>
            </a:r>
            <a:r>
              <a:rPr lang="es-MX" b="1" dirty="0" err="1" smtClean="0"/>
              <a:t>portais</a:t>
            </a:r>
            <a:r>
              <a:rPr lang="es-MX" b="1" dirty="0" smtClean="0"/>
              <a:t> bien, je  </a:t>
            </a:r>
            <a:r>
              <a:rPr lang="es-MX" b="1" dirty="0" err="1" smtClean="0"/>
              <a:t>n’aurais</a:t>
            </a:r>
            <a:r>
              <a:rPr lang="es-MX" b="1" dirty="0" smtClean="0"/>
              <a:t> </a:t>
            </a:r>
            <a:r>
              <a:rPr lang="es-MX" b="1" dirty="0" err="1" smtClean="0"/>
              <a:t>pas</a:t>
            </a:r>
            <a:r>
              <a:rPr lang="es-MX" b="1" dirty="0" smtClean="0"/>
              <a:t> à te </a:t>
            </a:r>
            <a:r>
              <a:rPr lang="es-MX" b="1" dirty="0" err="1" smtClean="0"/>
              <a:t>traiter</a:t>
            </a:r>
            <a:r>
              <a:rPr lang="es-MX" b="1" dirty="0" smtClean="0"/>
              <a:t> </a:t>
            </a:r>
            <a:r>
              <a:rPr lang="es-MX" b="1" dirty="0" err="1" smtClean="0"/>
              <a:t>ainsi</a:t>
            </a:r>
            <a:r>
              <a:rPr lang="es-MX" b="1" dirty="0" smtClean="0"/>
              <a:t>”.</a:t>
            </a:r>
            <a:endParaRPr lang="es-CO" b="1" dirty="0"/>
          </a:p>
          <a:p>
            <a:pPr algn="just"/>
            <a:r>
              <a:rPr lang="es-MX" b="1" dirty="0" err="1" smtClean="0"/>
              <a:t>Comment</a:t>
            </a:r>
            <a:r>
              <a:rPr lang="es-MX" b="1" dirty="0" smtClean="0"/>
              <a:t> </a:t>
            </a:r>
            <a:r>
              <a:rPr lang="es-MX" b="1" dirty="0" err="1" smtClean="0"/>
              <a:t>Jésus</a:t>
            </a:r>
            <a:r>
              <a:rPr lang="es-MX" b="1" dirty="0" smtClean="0"/>
              <a:t> </a:t>
            </a:r>
            <a:r>
              <a:rPr lang="es-MX" b="1" dirty="0" err="1" smtClean="0"/>
              <a:t>traitait-il</a:t>
            </a:r>
            <a:r>
              <a:rPr lang="es-MX" b="1" dirty="0" smtClean="0"/>
              <a:t> les gens?  </a:t>
            </a:r>
            <a:r>
              <a:rPr lang="es-MX" b="1" dirty="0"/>
              <a:t>(</a:t>
            </a:r>
            <a:r>
              <a:rPr lang="es-MX" b="1" dirty="0" err="1" smtClean="0"/>
              <a:t>Luc</a:t>
            </a:r>
            <a:r>
              <a:rPr lang="es-MX" b="1" dirty="0" smtClean="0"/>
              <a:t> 19.2-8</a:t>
            </a:r>
            <a:r>
              <a:rPr lang="es-MX" b="1" dirty="0"/>
              <a:t>).</a:t>
            </a:r>
            <a:endParaRPr lang="es-CO" b="1" dirty="0"/>
          </a:p>
          <a:p>
            <a:pPr algn="just"/>
            <a:r>
              <a:rPr lang="es-MX" b="1" dirty="0" smtClean="0"/>
              <a:t>En cas de </a:t>
            </a:r>
            <a:r>
              <a:rPr lang="es-MX" b="1" dirty="0" err="1" smtClean="0"/>
              <a:t>doute</a:t>
            </a:r>
            <a:r>
              <a:rPr lang="es-MX" b="1" dirty="0" smtClean="0"/>
              <a:t> par </a:t>
            </a:r>
            <a:r>
              <a:rPr lang="es-MX" b="1" dirty="0" err="1" smtClean="0"/>
              <a:t>rapport</a:t>
            </a:r>
            <a:r>
              <a:rPr lang="es-MX" b="1" dirty="0" smtClean="0"/>
              <a:t> à la </a:t>
            </a:r>
            <a:r>
              <a:rPr lang="es-MX" b="1" dirty="0" err="1" smtClean="0"/>
              <a:t>manière</a:t>
            </a:r>
            <a:r>
              <a:rPr lang="es-MX" b="1" dirty="0" smtClean="0"/>
              <a:t> de </a:t>
            </a:r>
            <a:r>
              <a:rPr lang="es-MX" b="1" dirty="0" err="1" smtClean="0"/>
              <a:t>traiter</a:t>
            </a:r>
            <a:r>
              <a:rPr lang="es-MX" b="1" dirty="0" smtClean="0"/>
              <a:t> </a:t>
            </a:r>
            <a:r>
              <a:rPr lang="es-MX" b="1" dirty="0" err="1" smtClean="0"/>
              <a:t>l’enfant</a:t>
            </a:r>
            <a:r>
              <a:rPr lang="es-MX" b="1" dirty="0" smtClean="0"/>
              <a:t>,  </a:t>
            </a:r>
            <a:r>
              <a:rPr lang="es-MX" b="1" dirty="0" err="1" smtClean="0"/>
              <a:t>traitez</a:t>
            </a:r>
            <a:r>
              <a:rPr lang="es-MX" b="1" dirty="0" smtClean="0"/>
              <a:t>-le </a:t>
            </a:r>
            <a:r>
              <a:rPr lang="es-MX" b="1" dirty="0" err="1" smtClean="0"/>
              <a:t>comme</a:t>
            </a:r>
            <a:r>
              <a:rPr lang="es-MX" b="1" dirty="0" smtClean="0"/>
              <a:t> </a:t>
            </a:r>
            <a:r>
              <a:rPr lang="es-MX" b="1" dirty="0" err="1" smtClean="0"/>
              <a:t>vous</a:t>
            </a:r>
            <a:r>
              <a:rPr lang="es-MX" b="1" dirty="0" smtClean="0"/>
              <a:t> </a:t>
            </a:r>
            <a:r>
              <a:rPr lang="es-MX" b="1" dirty="0" err="1" smtClean="0"/>
              <a:t>auriez</a:t>
            </a:r>
            <a:r>
              <a:rPr lang="es-MX" b="1" dirty="0" smtClean="0"/>
              <a:t> </a:t>
            </a:r>
            <a:r>
              <a:rPr lang="es-MX" b="1" dirty="0" err="1" smtClean="0"/>
              <a:t>traité</a:t>
            </a:r>
            <a:r>
              <a:rPr lang="es-MX" b="1" dirty="0" smtClean="0"/>
              <a:t> </a:t>
            </a:r>
            <a:r>
              <a:rPr lang="es-MX" b="1" dirty="0" err="1" smtClean="0"/>
              <a:t>votre</a:t>
            </a:r>
            <a:r>
              <a:rPr lang="es-MX" b="1" dirty="0" smtClean="0"/>
              <a:t> </a:t>
            </a:r>
            <a:r>
              <a:rPr lang="es-MX" b="1" dirty="0" err="1" smtClean="0"/>
              <a:t>meilleur</a:t>
            </a:r>
            <a:r>
              <a:rPr lang="es-MX" b="1" dirty="0" smtClean="0"/>
              <a:t> </a:t>
            </a:r>
            <a:r>
              <a:rPr lang="es-MX" b="1" dirty="0" err="1" smtClean="0"/>
              <a:t>ami</a:t>
            </a:r>
            <a:r>
              <a:rPr lang="es-MX" b="1" dirty="0" smtClean="0"/>
              <a:t>. </a:t>
            </a:r>
            <a:endParaRPr lang="es-CO" b="1" dirty="0"/>
          </a:p>
          <a:p>
            <a:endParaRPr lang="es-CO" b="1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80680" y="1000116"/>
            <a:ext cx="7943848" cy="1143000"/>
          </a:xfrm>
        </p:spPr>
        <p:txBody>
          <a:bodyPr>
            <a:normAutofit fontScale="90000"/>
          </a:bodyPr>
          <a:lstStyle/>
          <a:p>
            <a:r>
              <a:rPr lang="es-MX" sz="3600" b="1" dirty="0" smtClean="0">
                <a:solidFill>
                  <a:schemeClr val="accent3">
                    <a:lumMod val="50000"/>
                  </a:schemeClr>
                </a:solidFill>
              </a:rPr>
              <a:t>RÈGLES D’UNE CONDUITE RESPECTUEUSE:</a:t>
            </a:r>
            <a:r>
              <a:rPr lang="es-CO" b="1" dirty="0">
                <a:solidFill>
                  <a:schemeClr val="accent3">
                    <a:lumMod val="50000"/>
                  </a:schemeClr>
                </a:solidFill>
              </a:rPr>
              <a:t/>
            </a:r>
            <a:br>
              <a:rPr lang="es-CO" b="1" dirty="0">
                <a:solidFill>
                  <a:schemeClr val="accent3">
                    <a:lumMod val="50000"/>
                  </a:schemeClr>
                </a:solidFill>
              </a:rPr>
            </a:br>
            <a:endParaRPr lang="es-CO" b="1" dirty="0">
              <a:solidFill>
                <a:schemeClr val="accent3">
                  <a:lumMod val="50000"/>
                </a:schemeClr>
              </a:solidFill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21894" y="1600200"/>
            <a:ext cx="6786610" cy="4277072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s-MX" dirty="0" err="1" smtClean="0"/>
              <a:t>Il</a:t>
            </a:r>
            <a:r>
              <a:rPr lang="es-MX" dirty="0" smtClean="0"/>
              <a:t> </a:t>
            </a:r>
            <a:r>
              <a:rPr lang="es-MX" dirty="0" err="1" smtClean="0"/>
              <a:t>n’est</a:t>
            </a:r>
            <a:r>
              <a:rPr lang="es-MX" dirty="0" smtClean="0"/>
              <a:t> </a:t>
            </a:r>
            <a:r>
              <a:rPr lang="es-MX" dirty="0" err="1" smtClean="0"/>
              <a:t>jamais</a:t>
            </a:r>
            <a:r>
              <a:rPr lang="es-MX" dirty="0" smtClean="0"/>
              <a:t> </a:t>
            </a:r>
            <a:r>
              <a:rPr lang="es-MX" dirty="0" err="1" smtClean="0"/>
              <a:t>trop</a:t>
            </a:r>
            <a:r>
              <a:rPr lang="es-MX" dirty="0" smtClean="0"/>
              <a:t> </a:t>
            </a:r>
            <a:r>
              <a:rPr lang="es-MX" dirty="0" err="1" smtClean="0"/>
              <a:t>tard</a:t>
            </a:r>
            <a:r>
              <a:rPr lang="es-MX" dirty="0" smtClean="0"/>
              <a:t> </a:t>
            </a:r>
            <a:r>
              <a:rPr lang="es-MX" dirty="0" err="1" smtClean="0"/>
              <a:t>pour</a:t>
            </a:r>
            <a:r>
              <a:rPr lang="es-MX" dirty="0" smtClean="0"/>
              <a:t> </a:t>
            </a:r>
            <a:r>
              <a:rPr lang="es-MX" dirty="0" err="1" smtClean="0"/>
              <a:t>commencer</a:t>
            </a:r>
            <a:r>
              <a:rPr lang="es-MX" dirty="0" smtClean="0"/>
              <a:t>:</a:t>
            </a:r>
          </a:p>
          <a:p>
            <a:pPr>
              <a:buNone/>
            </a:pPr>
            <a:endParaRPr lang="es-CO" dirty="0"/>
          </a:p>
          <a:p>
            <a:pPr marL="514350" lvl="0" indent="-514350" algn="just">
              <a:buFont typeface="+mj-lt"/>
              <a:buAutoNum type="arabicPeriod"/>
            </a:pPr>
            <a:r>
              <a:rPr lang="es-MX" b="1" dirty="0" err="1" smtClean="0"/>
              <a:t>Soyez</a:t>
            </a:r>
            <a:r>
              <a:rPr lang="es-MX" b="1" dirty="0" smtClean="0"/>
              <a:t> </a:t>
            </a:r>
            <a:r>
              <a:rPr lang="es-MX" b="1" dirty="0" err="1" smtClean="0"/>
              <a:t>conséquent</a:t>
            </a:r>
            <a:r>
              <a:rPr lang="es-MX" b="1" dirty="0" smtClean="0"/>
              <a:t> et </a:t>
            </a:r>
            <a:r>
              <a:rPr lang="es-MX" b="1" dirty="0" err="1" smtClean="0"/>
              <a:t>faites</a:t>
            </a:r>
            <a:r>
              <a:rPr lang="es-MX" b="1" dirty="0" smtClean="0"/>
              <a:t> ce que </a:t>
            </a:r>
            <a:r>
              <a:rPr lang="es-MX" b="1" dirty="0" err="1" smtClean="0"/>
              <a:t>vous</a:t>
            </a:r>
            <a:r>
              <a:rPr lang="es-MX" b="1" dirty="0" smtClean="0"/>
              <a:t> </a:t>
            </a:r>
            <a:r>
              <a:rPr lang="es-MX" b="1" dirty="0" err="1" smtClean="0"/>
              <a:t>avez</a:t>
            </a:r>
            <a:r>
              <a:rPr lang="es-MX" b="1" dirty="0" smtClean="0"/>
              <a:t> </a:t>
            </a:r>
            <a:r>
              <a:rPr lang="es-MX" b="1" dirty="0" err="1" smtClean="0"/>
              <a:t>promis</a:t>
            </a:r>
            <a:r>
              <a:rPr lang="es-MX" b="1" dirty="0" smtClean="0"/>
              <a:t> de faire. (le </a:t>
            </a:r>
            <a:r>
              <a:rPr lang="es-MX" b="1" dirty="0" err="1" smtClean="0"/>
              <a:t>respect</a:t>
            </a:r>
            <a:r>
              <a:rPr lang="es-MX" b="1" dirty="0" smtClean="0"/>
              <a:t> </a:t>
            </a:r>
            <a:r>
              <a:rPr lang="es-MX" b="1" dirty="0" err="1" smtClean="0"/>
              <a:t>croit</a:t>
            </a:r>
            <a:r>
              <a:rPr lang="es-MX" b="1" dirty="0" smtClean="0"/>
              <a:t> </a:t>
            </a:r>
            <a:r>
              <a:rPr lang="es-MX" b="1" dirty="0" err="1" smtClean="0"/>
              <a:t>dans</a:t>
            </a:r>
            <a:r>
              <a:rPr lang="es-MX" b="1" dirty="0" smtClean="0"/>
              <a:t> la </a:t>
            </a:r>
            <a:r>
              <a:rPr lang="es-MX" b="1" dirty="0" err="1" smtClean="0"/>
              <a:t>confiance</a:t>
            </a:r>
            <a:r>
              <a:rPr lang="es-MX" b="1" dirty="0" smtClean="0"/>
              <a:t>).</a:t>
            </a:r>
            <a:endParaRPr lang="es-CO" b="1" dirty="0"/>
          </a:p>
          <a:p>
            <a:pPr marL="514350" lvl="0" indent="-514350" algn="just">
              <a:buFont typeface="+mj-lt"/>
              <a:buAutoNum type="arabicPeriod"/>
            </a:pPr>
            <a:r>
              <a:rPr lang="es-MX" b="1" dirty="0" err="1" smtClean="0"/>
              <a:t>Accomplissez</a:t>
            </a:r>
            <a:r>
              <a:rPr lang="es-MX" b="1" dirty="0" smtClean="0"/>
              <a:t> vos </a:t>
            </a:r>
            <a:r>
              <a:rPr lang="es-MX" b="1" dirty="0" err="1" smtClean="0"/>
              <a:t>promesses</a:t>
            </a:r>
            <a:r>
              <a:rPr lang="es-MX" b="1" dirty="0" smtClean="0"/>
              <a:t> </a:t>
            </a:r>
            <a:r>
              <a:rPr lang="es-MX" b="1" dirty="0" err="1" smtClean="0"/>
              <a:t>ou</a:t>
            </a:r>
            <a:r>
              <a:rPr lang="es-MX" b="1" dirty="0" smtClean="0"/>
              <a:t> </a:t>
            </a:r>
            <a:r>
              <a:rPr lang="es-MX" b="1" dirty="0" err="1" smtClean="0"/>
              <a:t>faites</a:t>
            </a:r>
            <a:r>
              <a:rPr lang="es-MX" b="1" dirty="0" smtClean="0"/>
              <a:t> des </a:t>
            </a:r>
            <a:r>
              <a:rPr lang="es-MX" b="1" dirty="0" err="1" smtClean="0"/>
              <a:t>promesses</a:t>
            </a:r>
            <a:r>
              <a:rPr lang="es-MX" b="1" dirty="0" smtClean="0"/>
              <a:t> </a:t>
            </a:r>
            <a:r>
              <a:rPr lang="es-MX" b="1" dirty="0" err="1" smtClean="0"/>
              <a:t>conditionnelles</a:t>
            </a:r>
            <a:r>
              <a:rPr lang="es-MX" b="1" dirty="0" smtClean="0"/>
              <a:t> </a:t>
            </a:r>
            <a:r>
              <a:rPr lang="es-MX" b="1" dirty="0"/>
              <a:t>(</a:t>
            </a:r>
            <a:r>
              <a:rPr lang="es-MX" b="1" dirty="0" err="1" smtClean="0"/>
              <a:t>pensez</a:t>
            </a:r>
            <a:r>
              <a:rPr lang="es-MX" b="1" dirty="0" smtClean="0"/>
              <a:t> </a:t>
            </a:r>
            <a:r>
              <a:rPr lang="es-MX" b="1" dirty="0" err="1" smtClean="0"/>
              <a:t>avant</a:t>
            </a:r>
            <a:r>
              <a:rPr lang="es-MX" b="1" dirty="0" smtClean="0"/>
              <a:t> </a:t>
            </a:r>
            <a:r>
              <a:rPr lang="es-MX" b="1" dirty="0"/>
              <a:t>de </a:t>
            </a:r>
            <a:r>
              <a:rPr lang="es-MX" b="1" dirty="0" err="1" smtClean="0"/>
              <a:t>promettre</a:t>
            </a:r>
            <a:r>
              <a:rPr lang="es-MX" b="1" dirty="0" smtClean="0"/>
              <a:t> </a:t>
            </a:r>
            <a:r>
              <a:rPr lang="es-MX" b="1" dirty="0" err="1" smtClean="0"/>
              <a:t>quoi</a:t>
            </a:r>
            <a:r>
              <a:rPr lang="es-MX" b="1" dirty="0" smtClean="0"/>
              <a:t> que ce </a:t>
            </a:r>
            <a:r>
              <a:rPr lang="es-MX" b="1" dirty="0" err="1" smtClean="0"/>
              <a:t>soit</a:t>
            </a:r>
            <a:r>
              <a:rPr lang="es-MX" b="1" dirty="0" smtClean="0"/>
              <a:t>).</a:t>
            </a:r>
            <a:endParaRPr lang="es-CO" b="1" dirty="0"/>
          </a:p>
          <a:p>
            <a:pPr marL="514350" lvl="0" indent="-514350" algn="just">
              <a:buFont typeface="+mj-lt"/>
              <a:buAutoNum type="arabicPeriod"/>
            </a:pPr>
            <a:r>
              <a:rPr lang="fr-FR" b="1" dirty="0" smtClean="0"/>
              <a:t> </a:t>
            </a:r>
            <a:endParaRPr lang="es-CO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380680" y="1000116"/>
            <a:ext cx="7943848" cy="1143000"/>
          </a:xfrm>
        </p:spPr>
        <p:txBody>
          <a:bodyPr>
            <a:normAutofit fontScale="90000"/>
          </a:bodyPr>
          <a:lstStyle/>
          <a:p>
            <a:r>
              <a:rPr lang="es-MX" sz="3600" b="1" dirty="0" smtClean="0">
                <a:solidFill>
                  <a:schemeClr val="accent3">
                    <a:lumMod val="50000"/>
                  </a:schemeClr>
                </a:solidFill>
              </a:rPr>
              <a:t>RÈGLES D’UNE CONDUITE RESPECTUEUSE:</a:t>
            </a:r>
            <a:r>
              <a:rPr lang="es-CO" b="1" dirty="0">
                <a:solidFill>
                  <a:schemeClr val="accent3">
                    <a:lumMod val="50000"/>
                  </a:schemeClr>
                </a:solidFill>
              </a:rPr>
              <a:t/>
            </a:r>
            <a:br>
              <a:rPr lang="es-CO" b="1" dirty="0">
                <a:solidFill>
                  <a:schemeClr val="accent3">
                    <a:lumMod val="50000"/>
                  </a:schemeClr>
                </a:solidFill>
              </a:rPr>
            </a:br>
            <a:endParaRPr lang="es-CO" b="1" dirty="0">
              <a:solidFill>
                <a:schemeClr val="accent3">
                  <a:lumMod val="50000"/>
                </a:schemeClr>
              </a:solidFill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21894" y="1600200"/>
            <a:ext cx="6786610" cy="4277072"/>
          </a:xfrm>
        </p:spPr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s-MX" dirty="0" err="1" smtClean="0"/>
              <a:t>Il</a:t>
            </a:r>
            <a:r>
              <a:rPr lang="es-MX" dirty="0" smtClean="0"/>
              <a:t> </a:t>
            </a:r>
            <a:r>
              <a:rPr lang="es-MX" dirty="0" err="1" smtClean="0"/>
              <a:t>n’est</a:t>
            </a:r>
            <a:r>
              <a:rPr lang="es-MX" dirty="0" smtClean="0"/>
              <a:t> </a:t>
            </a:r>
            <a:r>
              <a:rPr lang="es-MX" dirty="0" err="1" smtClean="0"/>
              <a:t>jamais</a:t>
            </a:r>
            <a:r>
              <a:rPr lang="es-MX" dirty="0" smtClean="0"/>
              <a:t> </a:t>
            </a:r>
            <a:r>
              <a:rPr lang="es-MX" dirty="0" err="1" smtClean="0"/>
              <a:t>trop</a:t>
            </a:r>
            <a:r>
              <a:rPr lang="es-MX" dirty="0" smtClean="0"/>
              <a:t> </a:t>
            </a:r>
            <a:r>
              <a:rPr lang="es-MX" dirty="0" err="1" smtClean="0"/>
              <a:t>tard</a:t>
            </a:r>
            <a:r>
              <a:rPr lang="es-MX" dirty="0" smtClean="0"/>
              <a:t> </a:t>
            </a:r>
            <a:r>
              <a:rPr lang="es-MX" dirty="0" err="1" smtClean="0"/>
              <a:t>pour</a:t>
            </a:r>
            <a:r>
              <a:rPr lang="es-MX" dirty="0" smtClean="0"/>
              <a:t> </a:t>
            </a:r>
            <a:r>
              <a:rPr lang="es-MX" dirty="0" err="1" smtClean="0"/>
              <a:t>commencer</a:t>
            </a:r>
            <a:r>
              <a:rPr lang="es-MX" dirty="0" smtClean="0"/>
              <a:t>:</a:t>
            </a:r>
          </a:p>
          <a:p>
            <a:pPr>
              <a:buNone/>
            </a:pPr>
            <a:endParaRPr lang="es-CO" dirty="0"/>
          </a:p>
          <a:p>
            <a:pPr marL="0" lvl="0" indent="0" algn="just">
              <a:buNone/>
            </a:pPr>
            <a:r>
              <a:rPr lang="fr-FR" b="1" dirty="0" smtClean="0"/>
              <a:t> </a:t>
            </a:r>
            <a:endParaRPr lang="es-CO" b="1" dirty="0"/>
          </a:p>
          <a:p>
            <a:pPr marL="0" lvl="0" indent="0" algn="just">
              <a:buNone/>
            </a:pPr>
            <a:r>
              <a:rPr lang="es-MX" b="1" dirty="0" smtClean="0"/>
              <a:t>3.	</a:t>
            </a:r>
            <a:r>
              <a:rPr lang="es-MX" b="1" dirty="0" err="1" smtClean="0"/>
              <a:t>Quand</a:t>
            </a:r>
            <a:r>
              <a:rPr lang="es-MX" b="1" dirty="0" smtClean="0"/>
              <a:t> </a:t>
            </a:r>
            <a:r>
              <a:rPr lang="es-MX" b="1" dirty="0" err="1" smtClean="0"/>
              <a:t>vous</a:t>
            </a:r>
            <a:r>
              <a:rPr lang="es-MX" b="1" dirty="0" smtClean="0"/>
              <a:t> </a:t>
            </a:r>
            <a:r>
              <a:rPr lang="es-MX" b="1" dirty="0" err="1" smtClean="0"/>
              <a:t>voulez</a:t>
            </a:r>
            <a:r>
              <a:rPr lang="es-MX" b="1" dirty="0" smtClean="0"/>
              <a:t> </a:t>
            </a:r>
            <a:r>
              <a:rPr lang="es-MX" b="1" dirty="0" err="1" smtClean="0"/>
              <a:t>obtenir</a:t>
            </a:r>
            <a:r>
              <a:rPr lang="es-MX" b="1" dirty="0" smtClean="0"/>
              <a:t> </a:t>
            </a:r>
            <a:r>
              <a:rPr lang="es-MX" b="1" dirty="0" err="1" smtClean="0"/>
              <a:t>l’obéissance</a:t>
            </a:r>
            <a:r>
              <a:rPr lang="es-MX" b="1" dirty="0" smtClean="0"/>
              <a:t>, 	</a:t>
            </a:r>
            <a:r>
              <a:rPr lang="es-MX" b="1" dirty="0" err="1" smtClean="0"/>
              <a:t>mettez-vous</a:t>
            </a:r>
            <a:r>
              <a:rPr lang="es-MX" b="1" dirty="0" smtClean="0"/>
              <a:t> </a:t>
            </a:r>
            <a:r>
              <a:rPr lang="es-MX" b="1" dirty="0" err="1" smtClean="0"/>
              <a:t>au</a:t>
            </a:r>
            <a:r>
              <a:rPr lang="es-MX" b="1" dirty="0" smtClean="0"/>
              <a:t> </a:t>
            </a:r>
            <a:r>
              <a:rPr lang="es-MX" b="1" dirty="0" err="1" smtClean="0"/>
              <a:t>niveau</a:t>
            </a:r>
            <a:r>
              <a:rPr lang="es-MX" b="1" dirty="0" smtClean="0"/>
              <a:t> de </a:t>
            </a:r>
            <a:r>
              <a:rPr lang="es-MX" b="1" dirty="0" err="1" smtClean="0"/>
              <a:t>l’enfant</a:t>
            </a:r>
            <a:r>
              <a:rPr lang="es-MX" b="1" dirty="0" smtClean="0"/>
              <a:t> 	(</a:t>
            </a:r>
            <a:r>
              <a:rPr lang="es-MX" b="1" dirty="0" err="1" smtClean="0"/>
              <a:t>regardez</a:t>
            </a:r>
            <a:r>
              <a:rPr lang="es-MX" b="1" dirty="0" smtClean="0"/>
              <a:t>-le </a:t>
            </a:r>
            <a:r>
              <a:rPr lang="es-MX" b="1" dirty="0" err="1" smtClean="0"/>
              <a:t>droit</a:t>
            </a:r>
            <a:r>
              <a:rPr lang="es-MX" b="1" dirty="0" smtClean="0"/>
              <a:t> </a:t>
            </a:r>
            <a:r>
              <a:rPr lang="es-MX" b="1" dirty="0" err="1" smtClean="0"/>
              <a:t>dans</a:t>
            </a:r>
            <a:r>
              <a:rPr lang="es-MX" b="1" dirty="0" smtClean="0"/>
              <a:t> les </a:t>
            </a:r>
            <a:r>
              <a:rPr lang="es-MX" b="1" dirty="0" err="1" smtClean="0"/>
              <a:t>yeux</a:t>
            </a:r>
            <a:r>
              <a:rPr lang="es-MX" b="1" dirty="0" smtClean="0"/>
              <a:t>, </a:t>
            </a:r>
            <a:r>
              <a:rPr lang="es-MX" b="1" dirty="0" err="1" smtClean="0"/>
              <a:t>tenez</a:t>
            </a:r>
            <a:r>
              <a:rPr lang="es-MX" b="1" dirty="0" smtClean="0"/>
              <a:t>-lui 	les </a:t>
            </a:r>
            <a:r>
              <a:rPr lang="es-MX" b="1" dirty="0" err="1" smtClean="0"/>
              <a:t>mains</a:t>
            </a:r>
            <a:r>
              <a:rPr lang="es-MX" b="1" dirty="0" smtClean="0"/>
              <a:t>, et </a:t>
            </a:r>
            <a:r>
              <a:rPr lang="es-MX" b="1" dirty="0" err="1" smtClean="0"/>
              <a:t>parlez</a:t>
            </a:r>
            <a:r>
              <a:rPr lang="es-MX" b="1" dirty="0" smtClean="0"/>
              <a:t>-lui </a:t>
            </a:r>
            <a:r>
              <a:rPr lang="es-MX" b="1" dirty="0" err="1" smtClean="0"/>
              <a:t>clairement</a:t>
            </a:r>
            <a:r>
              <a:rPr lang="es-MX" b="1" dirty="0" smtClean="0"/>
              <a:t> et 	</a:t>
            </a:r>
            <a:r>
              <a:rPr lang="es-MX" b="1" dirty="0" err="1" smtClean="0"/>
              <a:t>insistez</a:t>
            </a:r>
            <a:r>
              <a:rPr lang="es-MX" b="1" dirty="0" smtClean="0"/>
              <a:t> à ce </a:t>
            </a:r>
            <a:r>
              <a:rPr lang="es-MX" b="1" dirty="0" err="1" smtClean="0"/>
              <a:t>qu’il</a:t>
            </a:r>
            <a:r>
              <a:rPr lang="es-MX" b="1" dirty="0" smtClean="0"/>
              <a:t> </a:t>
            </a:r>
            <a:r>
              <a:rPr lang="es-MX" b="1" dirty="0" err="1" smtClean="0"/>
              <a:t>coopère</a:t>
            </a:r>
            <a:r>
              <a:rPr lang="es-MX" b="1" dirty="0" smtClean="0"/>
              <a:t>).</a:t>
            </a:r>
            <a:endParaRPr lang="es-CO" b="1" dirty="0"/>
          </a:p>
          <a:p>
            <a:pPr marL="0" lvl="0" indent="0" algn="just">
              <a:buNone/>
            </a:pPr>
            <a:r>
              <a:rPr lang="es-MX" b="1" dirty="0" smtClean="0"/>
              <a:t>4. 	</a:t>
            </a:r>
            <a:r>
              <a:rPr lang="es-MX" b="1" dirty="0" err="1" smtClean="0"/>
              <a:t>Soyez</a:t>
            </a:r>
            <a:r>
              <a:rPr lang="es-MX" b="1" dirty="0" smtClean="0"/>
              <a:t> juste et </a:t>
            </a:r>
            <a:r>
              <a:rPr lang="es-MX" b="1" dirty="0" err="1" smtClean="0"/>
              <a:t>raisonnable</a:t>
            </a:r>
            <a:r>
              <a:rPr lang="es-MX" b="1" dirty="0" smtClean="0"/>
              <a:t>.</a:t>
            </a:r>
            <a:endParaRPr lang="es-CO" b="1" dirty="0"/>
          </a:p>
          <a:p>
            <a:pPr marL="0" lvl="0" indent="0" algn="just">
              <a:buNone/>
            </a:pPr>
            <a:r>
              <a:rPr lang="es-MX" b="1" dirty="0" smtClean="0"/>
              <a:t>5.	</a:t>
            </a:r>
            <a:r>
              <a:rPr lang="es-MX" b="1" dirty="0" err="1" smtClean="0"/>
              <a:t>Conservez</a:t>
            </a:r>
            <a:r>
              <a:rPr lang="es-MX" b="1" dirty="0" smtClean="0"/>
              <a:t> </a:t>
            </a:r>
            <a:r>
              <a:rPr lang="es-MX" b="1" dirty="0" err="1" smtClean="0"/>
              <a:t>votre</a:t>
            </a:r>
            <a:r>
              <a:rPr lang="es-MX" b="1" dirty="0" smtClean="0"/>
              <a:t> calme et </a:t>
            </a:r>
            <a:r>
              <a:rPr lang="es-MX" b="1" dirty="0" err="1" smtClean="0"/>
              <a:t>contrôlez-vous</a:t>
            </a:r>
            <a:r>
              <a:rPr lang="es-MX" b="1" dirty="0" smtClean="0"/>
              <a:t> 	</a:t>
            </a:r>
            <a:r>
              <a:rPr lang="es-MX" b="1" dirty="0" err="1" smtClean="0"/>
              <a:t>pendant</a:t>
            </a:r>
            <a:r>
              <a:rPr lang="es-MX" b="1" dirty="0" smtClean="0"/>
              <a:t> la </a:t>
            </a:r>
            <a:r>
              <a:rPr lang="es-MX" b="1" dirty="0" err="1" smtClean="0"/>
              <a:t>correction</a:t>
            </a:r>
            <a:r>
              <a:rPr lang="es-MX" b="1" dirty="0" smtClean="0"/>
              <a:t>, </a:t>
            </a:r>
            <a:r>
              <a:rPr lang="es-MX" b="1" dirty="0" err="1" smtClean="0"/>
              <a:t>veillant</a:t>
            </a:r>
            <a:r>
              <a:rPr lang="es-MX" b="1" dirty="0" smtClean="0"/>
              <a:t> à </a:t>
            </a:r>
            <a:r>
              <a:rPr lang="es-MX" b="1" dirty="0" err="1" smtClean="0"/>
              <a:t>ne</a:t>
            </a:r>
            <a:r>
              <a:rPr lang="es-MX" b="1" dirty="0" smtClean="0"/>
              <a:t> </a:t>
            </a:r>
            <a:r>
              <a:rPr lang="es-MX" b="1" dirty="0" err="1" smtClean="0"/>
              <a:t>pas</a:t>
            </a:r>
            <a:r>
              <a:rPr lang="es-MX" b="1" dirty="0" smtClean="0"/>
              <a:t> 	</a:t>
            </a:r>
            <a:r>
              <a:rPr lang="es-MX" b="1" dirty="0" err="1" smtClean="0"/>
              <a:t>humilier</a:t>
            </a:r>
            <a:r>
              <a:rPr lang="es-MX" b="1" dirty="0" smtClean="0"/>
              <a:t>.</a:t>
            </a:r>
            <a:endParaRPr lang="es-CO" b="1" dirty="0"/>
          </a:p>
        </p:txBody>
      </p:sp>
    </p:spTree>
    <p:extLst>
      <p:ext uri="{BB962C8B-B14F-4D97-AF65-F5344CB8AC3E}">
        <p14:creationId xmlns:p14="http://schemas.microsoft.com/office/powerpoint/2010/main" xmlns="" val="32025421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428860" y="1142984"/>
            <a:ext cx="6257940" cy="5429288"/>
          </a:xfrm>
        </p:spPr>
        <p:txBody>
          <a:bodyPr>
            <a:normAutofit fontScale="85000" lnSpcReduction="20000"/>
          </a:bodyPr>
          <a:lstStyle/>
          <a:p>
            <a:pPr marL="514350" lvl="0" indent="-514350" algn="just">
              <a:buFont typeface="+mj-lt"/>
              <a:buAutoNum type="arabicPeriod" startAt="6"/>
            </a:pPr>
            <a:r>
              <a:rPr lang="es-MX" b="1" dirty="0" err="1" smtClean="0"/>
              <a:t>Reconnaissez</a:t>
            </a:r>
            <a:r>
              <a:rPr lang="es-MX" b="1" dirty="0" smtClean="0"/>
              <a:t> les </a:t>
            </a:r>
            <a:r>
              <a:rPr lang="es-MX" b="1" dirty="0" err="1" smtClean="0"/>
              <a:t>capacités</a:t>
            </a:r>
            <a:r>
              <a:rPr lang="es-MX" b="1" dirty="0" smtClean="0"/>
              <a:t>, les </a:t>
            </a:r>
            <a:r>
              <a:rPr lang="es-MX" b="1" dirty="0" err="1" smtClean="0"/>
              <a:t>intérêts</a:t>
            </a:r>
            <a:r>
              <a:rPr lang="es-MX" b="1" dirty="0" smtClean="0"/>
              <a:t> et les </a:t>
            </a:r>
            <a:r>
              <a:rPr lang="es-MX" b="1" dirty="0" err="1" smtClean="0"/>
              <a:t>besoins</a:t>
            </a:r>
            <a:r>
              <a:rPr lang="es-MX" b="1" dirty="0" smtClean="0"/>
              <a:t> </a:t>
            </a:r>
            <a:r>
              <a:rPr lang="es-MX" b="1" dirty="0" err="1" smtClean="0"/>
              <a:t>individuels</a:t>
            </a:r>
            <a:r>
              <a:rPr lang="es-MX" b="1" dirty="0" smtClean="0"/>
              <a:t> </a:t>
            </a:r>
            <a:r>
              <a:rPr lang="es-MX" b="1" dirty="0"/>
              <a:t>de </a:t>
            </a:r>
            <a:r>
              <a:rPr lang="es-MX" b="1" dirty="0" err="1" smtClean="0"/>
              <a:t>tout</a:t>
            </a:r>
            <a:r>
              <a:rPr lang="es-MX" b="1" dirty="0" smtClean="0"/>
              <a:t>  </a:t>
            </a:r>
            <a:r>
              <a:rPr lang="es-MX" b="1" dirty="0" err="1" smtClean="0"/>
              <a:t>enfant</a:t>
            </a:r>
            <a:r>
              <a:rPr lang="es-MX" b="1" dirty="0" smtClean="0"/>
              <a:t>.</a:t>
            </a:r>
            <a:endParaRPr lang="es-CO" b="1" dirty="0"/>
          </a:p>
          <a:p>
            <a:pPr marL="514350" lvl="0" indent="-514350" algn="just">
              <a:buFont typeface="+mj-lt"/>
              <a:buAutoNum type="arabicPeriod" startAt="6"/>
            </a:pPr>
            <a:r>
              <a:rPr lang="es-MX" b="1" dirty="0" err="1" smtClean="0"/>
              <a:t>Protégez</a:t>
            </a:r>
            <a:r>
              <a:rPr lang="es-MX" b="1" dirty="0" smtClean="0"/>
              <a:t> la </a:t>
            </a:r>
            <a:r>
              <a:rPr lang="es-MX" b="1" dirty="0" err="1" smtClean="0"/>
              <a:t>réputation</a:t>
            </a:r>
            <a:r>
              <a:rPr lang="es-MX" b="1" dirty="0" smtClean="0"/>
              <a:t> </a:t>
            </a:r>
            <a:r>
              <a:rPr lang="es-MX" b="1" dirty="0"/>
              <a:t>de </a:t>
            </a:r>
            <a:r>
              <a:rPr lang="es-MX" b="1" dirty="0" err="1" smtClean="0"/>
              <a:t>votre</a:t>
            </a:r>
            <a:r>
              <a:rPr lang="es-MX" b="1" dirty="0" smtClean="0"/>
              <a:t> </a:t>
            </a:r>
            <a:r>
              <a:rPr lang="es-MX" b="1" dirty="0" err="1" smtClean="0"/>
              <a:t>enfant</a:t>
            </a:r>
            <a:r>
              <a:rPr lang="es-MX" b="1" dirty="0" smtClean="0"/>
              <a:t>. </a:t>
            </a:r>
            <a:r>
              <a:rPr lang="es-MX" b="1" dirty="0"/>
              <a:t>(</a:t>
            </a:r>
            <a:r>
              <a:rPr lang="es-MX" b="1" dirty="0" err="1" smtClean="0"/>
              <a:t>ne</a:t>
            </a:r>
            <a:r>
              <a:rPr lang="es-MX" b="1" dirty="0" smtClean="0"/>
              <a:t> </a:t>
            </a:r>
            <a:r>
              <a:rPr lang="es-MX" b="1" dirty="0" err="1" smtClean="0"/>
              <a:t>divulguez</a:t>
            </a:r>
            <a:r>
              <a:rPr lang="es-MX" b="1" dirty="0" smtClean="0"/>
              <a:t> </a:t>
            </a:r>
            <a:r>
              <a:rPr lang="es-MX" b="1" dirty="0" err="1" smtClean="0"/>
              <a:t>jamais</a:t>
            </a:r>
            <a:r>
              <a:rPr lang="es-MX" b="1" dirty="0" smtClean="0"/>
              <a:t> </a:t>
            </a:r>
            <a:r>
              <a:rPr lang="es-MX" b="1" dirty="0" err="1" smtClean="0"/>
              <a:t>ses</a:t>
            </a:r>
            <a:r>
              <a:rPr lang="es-MX" b="1" dirty="0" smtClean="0"/>
              <a:t> </a:t>
            </a:r>
            <a:r>
              <a:rPr lang="es-MX" b="1" dirty="0" err="1" smtClean="0"/>
              <a:t>erreurs</a:t>
            </a:r>
            <a:r>
              <a:rPr lang="es-MX" b="1" dirty="0" smtClean="0"/>
              <a:t>.)</a:t>
            </a:r>
            <a:endParaRPr lang="es-CO" b="1" dirty="0"/>
          </a:p>
          <a:p>
            <a:pPr marL="514350" lvl="0" indent="-514350" algn="just">
              <a:buFont typeface="+mj-lt"/>
              <a:buAutoNum type="arabicPeriod" startAt="6"/>
            </a:pPr>
            <a:r>
              <a:rPr lang="es-MX" b="1" dirty="0" err="1" smtClean="0"/>
              <a:t>Soyez</a:t>
            </a:r>
            <a:r>
              <a:rPr lang="es-MX" b="1" dirty="0" smtClean="0"/>
              <a:t> </a:t>
            </a:r>
            <a:r>
              <a:rPr lang="es-MX" b="1" dirty="0" err="1" smtClean="0"/>
              <a:t>courtois</a:t>
            </a:r>
            <a:r>
              <a:rPr lang="es-MX" b="1" dirty="0" smtClean="0"/>
              <a:t> </a:t>
            </a:r>
            <a:r>
              <a:rPr lang="es-MX" b="1" dirty="0" err="1" smtClean="0"/>
              <a:t>avec</a:t>
            </a:r>
            <a:r>
              <a:rPr lang="es-MX" b="1" dirty="0" smtClean="0"/>
              <a:t> </a:t>
            </a:r>
            <a:r>
              <a:rPr lang="es-MX" b="1" dirty="0" err="1" smtClean="0"/>
              <a:t>votre</a:t>
            </a:r>
            <a:r>
              <a:rPr lang="es-MX" b="1" dirty="0" smtClean="0"/>
              <a:t> </a:t>
            </a:r>
            <a:r>
              <a:rPr lang="es-MX" b="1" dirty="0" err="1" smtClean="0"/>
              <a:t>conjoint</a:t>
            </a:r>
            <a:r>
              <a:rPr lang="es-MX" b="1" dirty="0" smtClean="0"/>
              <a:t>, vos  </a:t>
            </a:r>
            <a:r>
              <a:rPr lang="es-MX" b="1" dirty="0" err="1" smtClean="0"/>
              <a:t>amis</a:t>
            </a:r>
            <a:r>
              <a:rPr lang="es-MX" b="1" dirty="0" smtClean="0"/>
              <a:t> et </a:t>
            </a:r>
            <a:r>
              <a:rPr lang="es-MX" b="1" dirty="0" err="1" smtClean="0"/>
              <a:t>voisins</a:t>
            </a:r>
            <a:r>
              <a:rPr lang="es-MX" b="1" dirty="0" smtClean="0"/>
              <a:t>.</a:t>
            </a:r>
            <a:endParaRPr lang="es-CO" b="1" dirty="0"/>
          </a:p>
          <a:p>
            <a:pPr marL="514350" lvl="0" indent="-514350" algn="just">
              <a:buFont typeface="+mj-lt"/>
              <a:buAutoNum type="arabicPeriod" startAt="6"/>
            </a:pPr>
            <a:r>
              <a:rPr lang="es-MX" b="1" dirty="0" err="1" smtClean="0"/>
              <a:t>Insistez</a:t>
            </a:r>
            <a:r>
              <a:rPr lang="es-MX" b="1" dirty="0" smtClean="0"/>
              <a:t> que les </a:t>
            </a:r>
            <a:r>
              <a:rPr lang="es-MX" b="1" dirty="0" err="1" smtClean="0"/>
              <a:t>membres</a:t>
            </a:r>
            <a:r>
              <a:rPr lang="es-MX" b="1" dirty="0" smtClean="0"/>
              <a:t> </a:t>
            </a:r>
            <a:r>
              <a:rPr lang="es-MX" b="1" dirty="0"/>
              <a:t>de la </a:t>
            </a:r>
            <a:r>
              <a:rPr lang="es-MX" b="1" dirty="0" err="1" smtClean="0"/>
              <a:t>famille</a:t>
            </a:r>
            <a:r>
              <a:rPr lang="es-MX" b="1" dirty="0" smtClean="0"/>
              <a:t> </a:t>
            </a:r>
            <a:r>
              <a:rPr lang="es-MX" b="1" dirty="0"/>
              <a:t>se </a:t>
            </a:r>
            <a:r>
              <a:rPr lang="es-MX" b="1" dirty="0" err="1" smtClean="0"/>
              <a:t>respectent</a:t>
            </a:r>
            <a:r>
              <a:rPr lang="es-MX" b="1" dirty="0" smtClean="0"/>
              <a:t> </a:t>
            </a:r>
            <a:r>
              <a:rPr lang="es-MX" b="1" dirty="0" err="1" smtClean="0"/>
              <a:t>mutuellement</a:t>
            </a:r>
            <a:r>
              <a:rPr lang="es-MX" b="1" dirty="0" smtClean="0"/>
              <a:t>.</a:t>
            </a:r>
            <a:endParaRPr lang="es-CO" b="1" dirty="0"/>
          </a:p>
          <a:p>
            <a:pPr marL="514350" lvl="0" indent="-514350" algn="just">
              <a:buFont typeface="+mj-lt"/>
              <a:buAutoNum type="arabicPeriod" startAt="6"/>
            </a:pPr>
            <a:r>
              <a:rPr lang="es-MX" b="1" dirty="0" err="1" smtClean="0"/>
              <a:t>Respectez</a:t>
            </a:r>
            <a:r>
              <a:rPr lang="es-MX" b="1" dirty="0" smtClean="0"/>
              <a:t> les </a:t>
            </a:r>
            <a:r>
              <a:rPr lang="es-MX" b="1" dirty="0" err="1" smtClean="0"/>
              <a:t>droits</a:t>
            </a:r>
            <a:r>
              <a:rPr lang="es-MX" b="1" dirty="0" smtClean="0"/>
              <a:t> </a:t>
            </a:r>
            <a:r>
              <a:rPr lang="es-MX" b="1" dirty="0"/>
              <a:t>de </a:t>
            </a:r>
            <a:r>
              <a:rPr lang="es-MX" b="1" dirty="0" err="1" smtClean="0"/>
              <a:t>propriété</a:t>
            </a:r>
            <a:r>
              <a:rPr lang="es-MX" b="1" dirty="0" smtClean="0"/>
              <a:t> </a:t>
            </a:r>
            <a:r>
              <a:rPr lang="es-MX" b="1" dirty="0"/>
              <a:t>de </a:t>
            </a:r>
            <a:r>
              <a:rPr lang="es-MX" b="1" dirty="0" smtClean="0"/>
              <a:t>vos </a:t>
            </a:r>
            <a:r>
              <a:rPr lang="es-MX" b="1" dirty="0" err="1" smtClean="0"/>
              <a:t>enfants</a:t>
            </a:r>
            <a:r>
              <a:rPr lang="es-MX" b="1" dirty="0" smtClean="0"/>
              <a:t> et </a:t>
            </a:r>
            <a:r>
              <a:rPr lang="es-MX" b="1" dirty="0" err="1" smtClean="0"/>
              <a:t>leur</a:t>
            </a:r>
            <a:r>
              <a:rPr lang="es-MX" b="1" dirty="0" smtClean="0"/>
              <a:t> </a:t>
            </a:r>
            <a:r>
              <a:rPr lang="es-MX" b="1" dirty="0" err="1" smtClean="0"/>
              <a:t>besoin</a:t>
            </a:r>
            <a:r>
              <a:rPr lang="es-MX" b="1" dirty="0" smtClean="0"/>
              <a:t> de vie </a:t>
            </a:r>
            <a:r>
              <a:rPr lang="es-MX" b="1" dirty="0" err="1" smtClean="0"/>
              <a:t>privée</a:t>
            </a:r>
            <a:r>
              <a:rPr lang="es-MX" b="1" dirty="0" smtClean="0"/>
              <a:t>.</a:t>
            </a:r>
            <a:endParaRPr lang="es-CO" b="1" dirty="0"/>
          </a:p>
          <a:p>
            <a:pPr marL="514350" lvl="0" indent="-514350" algn="just">
              <a:buFont typeface="+mj-lt"/>
              <a:buAutoNum type="arabicPeriod" startAt="6"/>
            </a:pPr>
            <a:r>
              <a:rPr lang="es-MX" b="1" dirty="0" err="1" smtClean="0"/>
              <a:t>Considérez</a:t>
            </a:r>
            <a:r>
              <a:rPr lang="es-MX" b="1" dirty="0" smtClean="0"/>
              <a:t> </a:t>
            </a:r>
            <a:r>
              <a:rPr lang="es-MX" b="1" dirty="0" err="1" smtClean="0"/>
              <a:t>comment</a:t>
            </a:r>
            <a:r>
              <a:rPr lang="es-MX" b="1" dirty="0" smtClean="0"/>
              <a:t> </a:t>
            </a:r>
            <a:r>
              <a:rPr lang="es-MX" b="1" dirty="0" err="1" smtClean="0"/>
              <a:t>vous</a:t>
            </a:r>
            <a:r>
              <a:rPr lang="es-MX" b="1" dirty="0" smtClean="0"/>
              <a:t> </a:t>
            </a:r>
            <a:r>
              <a:rPr lang="es-MX" b="1" dirty="0" err="1" smtClean="0"/>
              <a:t>voudriez</a:t>
            </a:r>
            <a:r>
              <a:rPr lang="es-MX" b="1" dirty="0" smtClean="0"/>
              <a:t> </a:t>
            </a:r>
            <a:r>
              <a:rPr lang="es-MX" b="1" dirty="0" err="1" smtClean="0"/>
              <a:t>être</a:t>
            </a:r>
            <a:r>
              <a:rPr lang="es-MX" b="1" dirty="0" smtClean="0"/>
              <a:t> </a:t>
            </a:r>
            <a:r>
              <a:rPr lang="es-MX" b="1" dirty="0" err="1" smtClean="0"/>
              <a:t>traité</a:t>
            </a:r>
            <a:r>
              <a:rPr lang="es-MX" b="1" dirty="0" smtClean="0"/>
              <a:t> à </a:t>
            </a:r>
            <a:r>
              <a:rPr lang="es-MX" b="1" dirty="0" err="1" smtClean="0"/>
              <a:t>leur</a:t>
            </a:r>
            <a:r>
              <a:rPr lang="es-MX" b="1" dirty="0" smtClean="0"/>
              <a:t> place.</a:t>
            </a:r>
            <a:endParaRPr lang="es-CO" b="1" dirty="0"/>
          </a:p>
          <a:p>
            <a:pPr marL="514350" indent="-514350">
              <a:buNone/>
            </a:pPr>
            <a:endParaRPr lang="es-CO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00298" y="1142984"/>
            <a:ext cx="6357982" cy="5286412"/>
          </a:xfrm>
        </p:spPr>
        <p:txBody>
          <a:bodyPr>
            <a:normAutofit fontScale="92500" lnSpcReduction="20000"/>
          </a:bodyPr>
          <a:lstStyle/>
          <a:p>
            <a:pPr marL="514350" lvl="0" indent="-514350">
              <a:buFont typeface="+mj-lt"/>
              <a:buAutoNum type="arabicPeriod" startAt="12"/>
            </a:pPr>
            <a:r>
              <a:rPr lang="es-MX" b="1" dirty="0" err="1" smtClean="0"/>
              <a:t>Écrivez</a:t>
            </a:r>
            <a:r>
              <a:rPr lang="es-MX" b="1" dirty="0" smtClean="0"/>
              <a:t> les </a:t>
            </a:r>
            <a:r>
              <a:rPr lang="es-MX" b="1" dirty="0" err="1" smtClean="0"/>
              <a:t>commandements</a:t>
            </a:r>
            <a:r>
              <a:rPr lang="es-MX" b="1" dirty="0" smtClean="0"/>
              <a:t> </a:t>
            </a:r>
            <a:r>
              <a:rPr lang="es-MX" b="1" dirty="0" err="1" smtClean="0"/>
              <a:t>suivants</a:t>
            </a:r>
            <a:r>
              <a:rPr lang="es-MX" b="1" dirty="0" smtClean="0"/>
              <a:t> sur le “</a:t>
            </a:r>
            <a:r>
              <a:rPr lang="es-MX" b="1" dirty="0" err="1" smtClean="0"/>
              <a:t>montant</a:t>
            </a:r>
            <a:r>
              <a:rPr lang="es-MX" b="1" dirty="0" smtClean="0"/>
              <a:t> des portes” </a:t>
            </a:r>
            <a:r>
              <a:rPr lang="es-MX" b="1" dirty="0"/>
              <a:t>de </a:t>
            </a:r>
            <a:r>
              <a:rPr lang="es-MX" b="1" dirty="0" err="1" smtClean="0"/>
              <a:t>votre</a:t>
            </a:r>
            <a:r>
              <a:rPr lang="es-MX" b="1" dirty="0" smtClean="0"/>
              <a:t> foyer.</a:t>
            </a:r>
            <a:endParaRPr lang="es-CO" b="1" dirty="0"/>
          </a:p>
          <a:p>
            <a:pPr algn="just"/>
            <a:r>
              <a:rPr lang="es-MX" b="1" dirty="0" err="1" smtClean="0"/>
              <a:t>Pour</a:t>
            </a:r>
            <a:r>
              <a:rPr lang="es-MX" b="1" dirty="0" smtClean="0"/>
              <a:t> les </a:t>
            </a:r>
            <a:r>
              <a:rPr lang="es-MX" b="1" dirty="0" err="1" smtClean="0"/>
              <a:t>enfants</a:t>
            </a:r>
            <a:r>
              <a:rPr lang="es-MX" b="1" dirty="0" smtClean="0"/>
              <a:t>: Honore ton </a:t>
            </a:r>
            <a:r>
              <a:rPr lang="es-MX" b="1" dirty="0" err="1" smtClean="0"/>
              <a:t>père</a:t>
            </a:r>
            <a:r>
              <a:rPr lang="es-MX" b="1" dirty="0" smtClean="0"/>
              <a:t> et </a:t>
            </a:r>
            <a:r>
              <a:rPr lang="es-MX" b="1" dirty="0" err="1" smtClean="0"/>
              <a:t>ta</a:t>
            </a:r>
            <a:r>
              <a:rPr lang="es-MX" b="1" dirty="0" smtClean="0"/>
              <a:t> </a:t>
            </a:r>
            <a:r>
              <a:rPr lang="es-MX" b="1" dirty="0" err="1" smtClean="0"/>
              <a:t>mère</a:t>
            </a:r>
            <a:r>
              <a:rPr lang="es-MX" b="1" dirty="0" smtClean="0"/>
              <a:t> (</a:t>
            </a:r>
            <a:r>
              <a:rPr lang="es-MX" b="1" dirty="0" err="1" smtClean="0"/>
              <a:t>Éxode</a:t>
            </a:r>
            <a:r>
              <a:rPr lang="es-MX" b="1" dirty="0" smtClean="0"/>
              <a:t> 20.12</a:t>
            </a:r>
            <a:r>
              <a:rPr lang="es-MX" b="1" dirty="0"/>
              <a:t>)</a:t>
            </a:r>
            <a:endParaRPr lang="es-CO" b="1" dirty="0"/>
          </a:p>
          <a:p>
            <a:pPr algn="just"/>
            <a:r>
              <a:rPr lang="es-MX" b="1" dirty="0" err="1" smtClean="0"/>
              <a:t>Pour</a:t>
            </a:r>
            <a:r>
              <a:rPr lang="es-MX" b="1" dirty="0" smtClean="0"/>
              <a:t> les </a:t>
            </a:r>
            <a:r>
              <a:rPr lang="es-MX" b="1" dirty="0" err="1" smtClean="0"/>
              <a:t>parents</a:t>
            </a:r>
            <a:r>
              <a:rPr lang="es-MX" b="1" dirty="0"/>
              <a:t>: </a:t>
            </a:r>
            <a:r>
              <a:rPr lang="es-MX" b="1" dirty="0" smtClean="0"/>
              <a:t>“</a:t>
            </a:r>
            <a:r>
              <a:rPr lang="es-MX" b="1" dirty="0" err="1" smtClean="0"/>
              <a:t>Pères</a:t>
            </a:r>
            <a:r>
              <a:rPr lang="es-MX" b="1" dirty="0" smtClean="0"/>
              <a:t>, </a:t>
            </a:r>
            <a:r>
              <a:rPr lang="es-MX" b="1" dirty="0" err="1" smtClean="0"/>
              <a:t>n’irritez</a:t>
            </a:r>
            <a:r>
              <a:rPr lang="es-MX" b="1" dirty="0" smtClean="0"/>
              <a:t> </a:t>
            </a:r>
            <a:r>
              <a:rPr lang="es-MX" b="1" dirty="0" err="1" smtClean="0"/>
              <a:t>pas</a:t>
            </a:r>
            <a:r>
              <a:rPr lang="es-MX" b="1" dirty="0" smtClean="0"/>
              <a:t> vos </a:t>
            </a:r>
            <a:r>
              <a:rPr lang="es-MX" b="1" dirty="0" err="1" smtClean="0"/>
              <a:t>enfants</a:t>
            </a:r>
            <a:r>
              <a:rPr lang="es-MX" b="1" dirty="0" smtClean="0"/>
              <a:t>” (</a:t>
            </a:r>
            <a:r>
              <a:rPr lang="es-MX" b="1" dirty="0" err="1" smtClean="0"/>
              <a:t>Colossiens</a:t>
            </a:r>
            <a:r>
              <a:rPr lang="es-MX" b="1" dirty="0" smtClean="0"/>
              <a:t> 3.21)</a:t>
            </a:r>
          </a:p>
          <a:p>
            <a:pPr algn="just"/>
            <a:r>
              <a:rPr lang="es-MX" b="1" dirty="0" err="1" smtClean="0"/>
              <a:t>Pour</a:t>
            </a:r>
            <a:r>
              <a:rPr lang="es-MX" b="1" dirty="0" smtClean="0"/>
              <a:t> </a:t>
            </a:r>
            <a:r>
              <a:rPr lang="es-MX" b="1" dirty="0" err="1" smtClean="0"/>
              <a:t>tout</a:t>
            </a:r>
            <a:r>
              <a:rPr lang="es-MX" b="1" dirty="0" smtClean="0"/>
              <a:t> le monde : “…</a:t>
            </a:r>
            <a:r>
              <a:rPr lang="fr-FR" b="1" dirty="0"/>
              <a:t> dans l'humilité, estimez les autres supérieurs à </a:t>
            </a:r>
            <a:r>
              <a:rPr lang="fr-FR" b="1" dirty="0" smtClean="0"/>
              <a:t>vous-mêmes</a:t>
            </a:r>
            <a:r>
              <a:rPr lang="es-MX" b="1" dirty="0" smtClean="0"/>
              <a:t>” (</a:t>
            </a:r>
            <a:r>
              <a:rPr lang="es-MX" b="1" dirty="0" err="1" smtClean="0"/>
              <a:t>Philippiens</a:t>
            </a:r>
            <a:r>
              <a:rPr lang="es-MX" b="1" dirty="0" smtClean="0"/>
              <a:t> 2.3</a:t>
            </a:r>
            <a:r>
              <a:rPr lang="es-MX" b="1" dirty="0"/>
              <a:t>).</a:t>
            </a:r>
            <a:endParaRPr lang="es-CO" b="1" dirty="0"/>
          </a:p>
          <a:p>
            <a:pPr marL="514350" lvl="0" indent="-514350" algn="just">
              <a:buFont typeface="+mj-lt"/>
              <a:buAutoNum type="arabicPeriod" startAt="13"/>
            </a:pPr>
            <a:r>
              <a:rPr lang="es-MX" b="1" dirty="0" err="1" smtClean="0"/>
              <a:t>Soyez</a:t>
            </a:r>
            <a:r>
              <a:rPr lang="es-MX" b="1" dirty="0" smtClean="0"/>
              <a:t> </a:t>
            </a:r>
            <a:r>
              <a:rPr lang="es-MX" b="1" dirty="0" err="1" smtClean="0"/>
              <a:t>révérent</a:t>
            </a:r>
            <a:r>
              <a:rPr lang="es-MX" b="1" dirty="0" smtClean="0"/>
              <a:t> </a:t>
            </a:r>
            <a:r>
              <a:rPr lang="es-MX" b="1" dirty="0" err="1" smtClean="0"/>
              <a:t>envers</a:t>
            </a:r>
            <a:r>
              <a:rPr lang="es-MX" b="1" dirty="0" smtClean="0"/>
              <a:t> </a:t>
            </a:r>
            <a:r>
              <a:rPr lang="es-MX" b="1" dirty="0" err="1" smtClean="0"/>
              <a:t>Dieu</a:t>
            </a:r>
            <a:r>
              <a:rPr lang="es-MX" b="1" dirty="0" smtClean="0"/>
              <a:t> et </a:t>
            </a:r>
            <a:r>
              <a:rPr lang="es-MX" b="1" dirty="0" err="1" smtClean="0"/>
              <a:t>montrer</a:t>
            </a:r>
            <a:r>
              <a:rPr lang="es-MX" b="1" dirty="0" smtClean="0"/>
              <a:t> du </a:t>
            </a:r>
            <a:r>
              <a:rPr lang="es-MX" b="1" dirty="0" err="1" smtClean="0"/>
              <a:t>respect</a:t>
            </a:r>
            <a:r>
              <a:rPr lang="es-MX" b="1" dirty="0" smtClean="0"/>
              <a:t> </a:t>
            </a:r>
            <a:r>
              <a:rPr lang="es-MX" b="1" dirty="0" err="1" smtClean="0"/>
              <a:t>aux</a:t>
            </a:r>
            <a:r>
              <a:rPr lang="es-MX" b="1" dirty="0" smtClean="0"/>
              <a:t>  </a:t>
            </a:r>
            <a:r>
              <a:rPr lang="es-MX" b="1" dirty="0" err="1" smtClean="0"/>
              <a:t>autorités</a:t>
            </a:r>
            <a:r>
              <a:rPr lang="es-MX" dirty="0" smtClean="0"/>
              <a:t>.</a:t>
            </a:r>
            <a:endParaRPr lang="es-CO" dirty="0"/>
          </a:p>
          <a:p>
            <a:endParaRPr lang="es-CO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454968" y="107155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s-MX" b="1" dirty="0" err="1" smtClean="0">
                <a:solidFill>
                  <a:schemeClr val="accent3">
                    <a:lumMod val="50000"/>
                  </a:schemeClr>
                </a:solidFill>
              </a:rPr>
              <a:t>Leçons</a:t>
            </a:r>
            <a:r>
              <a:rPr lang="es-MX" b="1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es-MX" b="1" dirty="0">
                <a:solidFill>
                  <a:schemeClr val="accent3">
                    <a:lumMod val="50000"/>
                  </a:schemeClr>
                </a:solidFill>
              </a:rPr>
              <a:t>de </a:t>
            </a:r>
            <a:r>
              <a:rPr lang="es-MX" b="1" dirty="0" err="1" smtClean="0">
                <a:solidFill>
                  <a:schemeClr val="accent3">
                    <a:lumMod val="50000"/>
                  </a:schemeClr>
                </a:solidFill>
              </a:rPr>
              <a:t>respect</a:t>
            </a:r>
            <a:r>
              <a:rPr lang="es-MX" b="1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es-MX" b="1" dirty="0">
                <a:solidFill>
                  <a:schemeClr val="accent3">
                    <a:lumMod val="50000"/>
                  </a:schemeClr>
                </a:solidFill>
              </a:rPr>
              <a:t>que </a:t>
            </a:r>
            <a:r>
              <a:rPr lang="es-MX" b="1" dirty="0" smtClean="0">
                <a:solidFill>
                  <a:schemeClr val="accent3">
                    <a:lumMod val="50000"/>
                  </a:schemeClr>
                </a:solidFill>
              </a:rPr>
              <a:t>les </a:t>
            </a:r>
            <a:r>
              <a:rPr lang="es-MX" b="1" dirty="0" err="1" smtClean="0">
                <a:solidFill>
                  <a:schemeClr val="accent3">
                    <a:lumMod val="50000"/>
                  </a:schemeClr>
                </a:solidFill>
              </a:rPr>
              <a:t>enfants</a:t>
            </a:r>
            <a:r>
              <a:rPr lang="es-MX" b="1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es-MX" b="1" dirty="0" err="1" smtClean="0">
                <a:solidFill>
                  <a:schemeClr val="accent3">
                    <a:lumMod val="50000"/>
                  </a:schemeClr>
                </a:solidFill>
              </a:rPr>
              <a:t>doivent</a:t>
            </a:r>
            <a:r>
              <a:rPr lang="es-MX" b="1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  <a:r>
              <a:rPr lang="es-MX" b="1" dirty="0" err="1" smtClean="0">
                <a:solidFill>
                  <a:schemeClr val="accent3">
                    <a:lumMod val="50000"/>
                  </a:schemeClr>
                </a:solidFill>
              </a:rPr>
              <a:t>apprendre</a:t>
            </a:r>
            <a:r>
              <a:rPr lang="es-MX" b="1" dirty="0" smtClean="0">
                <a:solidFill>
                  <a:schemeClr val="accent3">
                    <a:lumMod val="50000"/>
                  </a:schemeClr>
                </a:solidFill>
              </a:rPr>
              <a:t>:</a:t>
            </a:r>
            <a:endParaRPr lang="es-CO" b="1" dirty="0">
              <a:solidFill>
                <a:schemeClr val="accent3">
                  <a:lumMod val="50000"/>
                </a:schemeClr>
              </a:solidFill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214546" y="2285992"/>
            <a:ext cx="6715172" cy="4143404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es-MX" sz="2800" b="1" dirty="0" smtClean="0"/>
              <a:t>Au </a:t>
            </a:r>
            <a:r>
              <a:rPr lang="es-MX" sz="2800" b="1" dirty="0" err="1" smtClean="0"/>
              <a:t>lieu</a:t>
            </a:r>
            <a:r>
              <a:rPr lang="es-MX" sz="2800" b="1" dirty="0" smtClean="0"/>
              <a:t> de </a:t>
            </a:r>
            <a:r>
              <a:rPr lang="es-MX" sz="2800" b="1" dirty="0" err="1" smtClean="0"/>
              <a:t>permettre</a:t>
            </a:r>
            <a:r>
              <a:rPr lang="es-MX" sz="2800" b="1" dirty="0" smtClean="0"/>
              <a:t> des </a:t>
            </a:r>
            <a:r>
              <a:rPr lang="es-MX" sz="2800" b="1" dirty="0" err="1" smtClean="0"/>
              <a:t>programmes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télévisés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qui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au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nom</a:t>
            </a:r>
            <a:r>
              <a:rPr lang="es-MX" sz="2800" b="1" dirty="0" smtClean="0"/>
              <a:t> de </a:t>
            </a:r>
            <a:r>
              <a:rPr lang="es-MX" sz="2800" b="1" dirty="0" err="1" smtClean="0"/>
              <a:t>l’humour</a:t>
            </a:r>
            <a:r>
              <a:rPr lang="es-MX" sz="2800" b="1" dirty="0" smtClean="0"/>
              <a:t>  </a:t>
            </a:r>
            <a:r>
              <a:rPr lang="es-MX" sz="2800" b="1" dirty="0" err="1" smtClean="0"/>
              <a:t>promeuvent</a:t>
            </a:r>
            <a:r>
              <a:rPr lang="es-MX" sz="2800" b="1" dirty="0" smtClean="0"/>
              <a:t> le manque de </a:t>
            </a:r>
            <a:r>
              <a:rPr lang="es-MX" sz="2800" b="1" dirty="0" err="1" smtClean="0"/>
              <a:t>respect</a:t>
            </a:r>
            <a:r>
              <a:rPr lang="es-MX" sz="2800" b="1" dirty="0" smtClean="0"/>
              <a:t>,  les </a:t>
            </a:r>
            <a:r>
              <a:rPr lang="es-MX" sz="2800" b="1" dirty="0" err="1" smtClean="0"/>
              <a:t>parents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doivent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enseigner</a:t>
            </a:r>
            <a:r>
              <a:rPr lang="es-MX" sz="2800" b="1" dirty="0" smtClean="0"/>
              <a:t> à </a:t>
            </a:r>
            <a:r>
              <a:rPr lang="es-MX" sz="2800" b="1" dirty="0" err="1" smtClean="0"/>
              <a:t>leurs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enfants</a:t>
            </a:r>
            <a:r>
              <a:rPr lang="es-MX" sz="2800" b="1" dirty="0" smtClean="0"/>
              <a:t> ce </a:t>
            </a:r>
            <a:r>
              <a:rPr lang="es-MX" sz="2800" b="1" dirty="0" err="1" smtClean="0"/>
              <a:t>qui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suit</a:t>
            </a:r>
            <a:r>
              <a:rPr lang="es-MX" sz="2800" b="1" dirty="0" smtClean="0"/>
              <a:t>:</a:t>
            </a:r>
          </a:p>
          <a:p>
            <a:pPr marL="514350" lvl="0" indent="-514350" algn="just">
              <a:buFont typeface="+mj-lt"/>
              <a:buAutoNum type="arabicPeriod"/>
            </a:pPr>
            <a:r>
              <a:rPr lang="es-MX" sz="2800" b="1" dirty="0" err="1" smtClean="0"/>
              <a:t>Enseignez-leur</a:t>
            </a:r>
            <a:r>
              <a:rPr lang="es-MX" sz="2800" b="1" dirty="0" smtClean="0"/>
              <a:t> à </a:t>
            </a:r>
            <a:r>
              <a:rPr lang="es-MX" sz="2800" b="1" dirty="0" err="1" smtClean="0"/>
              <a:t>ne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pas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interrompre</a:t>
            </a:r>
            <a:r>
              <a:rPr lang="es-MX" sz="2800" b="1" dirty="0" smtClean="0"/>
              <a:t>  (</a:t>
            </a:r>
            <a:r>
              <a:rPr lang="es-MX" sz="2800" b="1" dirty="0" err="1" smtClean="0"/>
              <a:t>mettez</a:t>
            </a:r>
            <a:r>
              <a:rPr lang="es-MX" sz="2800" b="1" dirty="0" smtClean="0"/>
              <a:t> le </a:t>
            </a:r>
            <a:r>
              <a:rPr lang="es-MX" sz="2800" b="1" dirty="0" err="1" smtClean="0"/>
              <a:t>singe</a:t>
            </a:r>
            <a:r>
              <a:rPr lang="es-MX" sz="2800" b="1" dirty="0" smtClean="0"/>
              <a:t> sur </a:t>
            </a:r>
            <a:r>
              <a:rPr lang="es-MX" sz="2800" b="1" dirty="0" err="1" smtClean="0"/>
              <a:t>l’épaule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pour</a:t>
            </a:r>
            <a:r>
              <a:rPr lang="es-MX" sz="2800" b="1" dirty="0" smtClean="0"/>
              <a:t> </a:t>
            </a:r>
            <a:r>
              <a:rPr lang="es-MX" sz="2800" b="1" dirty="0" err="1" smtClean="0"/>
              <a:t>qu’il</a:t>
            </a:r>
            <a:r>
              <a:rPr lang="es-MX" sz="2800" b="1" dirty="0" smtClean="0"/>
              <a:t>  </a:t>
            </a:r>
            <a:r>
              <a:rPr lang="es-MX" sz="2800" b="1" dirty="0" err="1" smtClean="0"/>
              <a:t>apprenne</a:t>
            </a:r>
            <a:r>
              <a:rPr lang="es-MX" sz="2800" b="1" dirty="0" smtClean="0"/>
              <a:t> à </a:t>
            </a:r>
            <a:r>
              <a:rPr lang="es-MX" sz="2800" b="1" dirty="0" err="1" smtClean="0"/>
              <a:t>attendre</a:t>
            </a:r>
            <a:r>
              <a:rPr lang="es-MX" sz="2800" b="1" dirty="0" smtClean="0"/>
              <a:t> ).</a:t>
            </a:r>
            <a:endParaRPr lang="es-CO" sz="2800" b="1" dirty="0"/>
          </a:p>
          <a:p>
            <a:pPr>
              <a:buNone/>
            </a:pPr>
            <a:endParaRPr lang="es-CO" b="1" dirty="0"/>
          </a:p>
          <a:p>
            <a:endParaRPr lang="es-CO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367</TotalTime>
  <Words>418</Words>
  <Application>Microsoft Office PowerPoint</Application>
  <PresentationFormat>On-screen Show (4:3)</PresentationFormat>
  <Paragraphs>51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Tema de Office</vt:lpstr>
      <vt:lpstr>“R”  </vt:lpstr>
      <vt:lpstr>Slide 2</vt:lpstr>
      <vt:lpstr>Excuses pour traiter les enfants irrespectueusement.</vt:lpstr>
      <vt:lpstr>Slide 4</vt:lpstr>
      <vt:lpstr>RÈGLES D’UNE CONDUITE RESPECTUEUSE: </vt:lpstr>
      <vt:lpstr>RÈGLES D’UNE CONDUITE RESPECTUEUSE: </vt:lpstr>
      <vt:lpstr>Slide 7</vt:lpstr>
      <vt:lpstr>Slide 8</vt:lpstr>
      <vt:lpstr>Leçons de respect que les enfants doivent apprendre:</vt:lpstr>
      <vt:lpstr>Slide 10</vt:lpstr>
    </vt:vector>
  </TitlesOfParts>
  <Company>Luffi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“R” de respeto</dc:title>
  <dc:creator>Luffi</dc:creator>
  <cp:lastModifiedBy>Pamella Scott</cp:lastModifiedBy>
  <cp:revision>43</cp:revision>
  <dcterms:created xsi:type="dcterms:W3CDTF">2013-11-05T16:53:41Z</dcterms:created>
  <dcterms:modified xsi:type="dcterms:W3CDTF">2014-09-15T19:43:52Z</dcterms:modified>
</cp:coreProperties>
</file>

<file path=docProps/thumbnail.jpeg>
</file>